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6"/>
  </p:notesMasterIdLst>
  <p:sldIdLst>
    <p:sldId id="290" r:id="rId5"/>
    <p:sldId id="257890" r:id="rId6"/>
    <p:sldId id="257891" r:id="rId7"/>
    <p:sldId id="257744" r:id="rId8"/>
    <p:sldId id="257759" r:id="rId9"/>
    <p:sldId id="257745" r:id="rId10"/>
    <p:sldId id="257770" r:id="rId11"/>
    <p:sldId id="257772" r:id="rId12"/>
    <p:sldId id="257767" r:id="rId13"/>
    <p:sldId id="257766" r:id="rId14"/>
    <p:sldId id="257765" r:id="rId15"/>
    <p:sldId id="257764" r:id="rId16"/>
    <p:sldId id="257879" r:id="rId17"/>
    <p:sldId id="257769" r:id="rId18"/>
    <p:sldId id="257731" r:id="rId19"/>
    <p:sldId id="257746" r:id="rId20"/>
    <p:sldId id="257729" r:id="rId21"/>
    <p:sldId id="257816" r:id="rId22"/>
    <p:sldId id="257789" r:id="rId23"/>
    <p:sldId id="257733" r:id="rId24"/>
    <p:sldId id="257824" r:id="rId25"/>
    <p:sldId id="257817" r:id="rId26"/>
    <p:sldId id="257732" r:id="rId27"/>
    <p:sldId id="257734" r:id="rId28"/>
    <p:sldId id="257747" r:id="rId29"/>
    <p:sldId id="257904" r:id="rId30"/>
    <p:sldId id="257910" r:id="rId31"/>
    <p:sldId id="257911" r:id="rId32"/>
    <p:sldId id="257912" r:id="rId33"/>
    <p:sldId id="257914" r:id="rId34"/>
    <p:sldId id="257748" r:id="rId3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exões" id="{FAB9CA76-5F39-46BD-9024-59BCF1171011}">
          <p14:sldIdLst>
            <p14:sldId id="290"/>
          </p14:sldIdLst>
        </p14:section>
        <p14:section name="Aquisição de Soluções" id="{6C192BFB-DFCB-4ED3-BAA9-26990C33412A}">
          <p14:sldIdLst>
            <p14:sldId id="257890"/>
            <p14:sldId id="257891"/>
          </p14:sldIdLst>
        </p14:section>
        <p14:section name="Encomendas" id="{8C209AC5-7D9A-4833-8216-27F7D60F7028}">
          <p14:sldIdLst>
            <p14:sldId id="257744"/>
            <p14:sldId id="257759"/>
          </p14:sldIdLst>
        </p14:section>
        <p14:section name="Transferencia" id="{54713DA5-B2B8-4111-9CFD-8B1FA28133B1}">
          <p14:sldIdLst>
            <p14:sldId id="257745"/>
            <p14:sldId id="257770"/>
            <p14:sldId id="257772"/>
            <p14:sldId id="257767"/>
            <p14:sldId id="257766"/>
            <p14:sldId id="257765"/>
            <p14:sldId id="257764"/>
            <p14:sldId id="257879"/>
            <p14:sldId id="257769"/>
            <p14:sldId id="257731"/>
          </p14:sldIdLst>
        </p14:section>
        <p14:section name="Open Lab" id="{45595E9D-7013-4694-80D2-274B4506096F}">
          <p14:sldIdLst>
            <p14:sldId id="257746"/>
            <p14:sldId id="257729"/>
            <p14:sldId id="257816"/>
            <p14:sldId id="257789"/>
            <p14:sldId id="257733"/>
            <p14:sldId id="257824"/>
            <p14:sldId id="257817"/>
            <p14:sldId id="257732"/>
            <p14:sldId id="257734"/>
          </p14:sldIdLst>
        </p14:section>
        <p14:section name="Parcerias" id="{0DDA5F3F-1CA5-4AD1-889B-23CCA83BA22D}">
          <p14:sldIdLst>
            <p14:sldId id="257747"/>
            <p14:sldId id="257904"/>
            <p14:sldId id="257910"/>
            <p14:sldId id="257911"/>
            <p14:sldId id="257912"/>
            <p14:sldId id="257914"/>
          </p14:sldIdLst>
        </p14:section>
        <p14:section name="Final" id="{7FB0051A-69B8-488B-9B56-B68730E8697B}">
          <p14:sldIdLst>
            <p14:sldId id="257748"/>
          </p14:sldIdLst>
        </p14:section>
      </p14:sectionLst>
    </p:ex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pos="4399" userDrawn="1">
          <p15:clr>
            <a:srgbClr val="A4A3A4"/>
          </p15:clr>
        </p15:guide>
        <p15:guide id="4" orient="horz" pos="3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EB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EE89D-C4A4-434B-9CF7-8CA427E75388}" v="31" dt="2024-12-04T11:24:5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36" y="-1088"/>
      </p:cViewPr>
      <p:guideLst>
        <p:guide pos="340"/>
        <p:guide pos="4399"/>
        <p:guide orient="horz" pos="3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a Fonseca Batista - PrestServ" userId="111ccbe6-4832-40eb-824b-be6a8522a221" providerId="ADAL" clId="{9DFEE89D-C4A4-434B-9CF7-8CA427E75388}"/>
    <pc:docChg chg="undo custSel addSld delSld modSld sldOrd modSection">
      <pc:chgData name="Luciana Fonseca Batista - PrestServ" userId="111ccbe6-4832-40eb-824b-be6a8522a221" providerId="ADAL" clId="{9DFEE89D-C4A4-434B-9CF7-8CA427E75388}" dt="2024-12-04T11:48:53.115" v="541" actId="47"/>
      <pc:docMkLst>
        <pc:docMk/>
      </pc:docMkLst>
      <pc:sldChg chg="modSp mod">
        <pc:chgData name="Luciana Fonseca Batista - PrestServ" userId="111ccbe6-4832-40eb-824b-be6a8522a221" providerId="ADAL" clId="{9DFEE89D-C4A4-434B-9CF7-8CA427E75388}" dt="2024-12-03T13:30:53.292" v="427" actId="1076"/>
        <pc:sldMkLst>
          <pc:docMk/>
          <pc:sldMk cId="1120240791" sldId="290"/>
        </pc:sldMkLst>
        <pc:spChg chg="mod">
          <ac:chgData name="Luciana Fonseca Batista - PrestServ" userId="111ccbe6-4832-40eb-824b-be6a8522a221" providerId="ADAL" clId="{9DFEE89D-C4A4-434B-9CF7-8CA427E75388}" dt="2024-12-03T13:30:30.264" v="426" actId="6549"/>
          <ac:spMkLst>
            <pc:docMk/>
            <pc:sldMk cId="1120240791" sldId="290"/>
            <ac:spMk id="8" creationId="{AD09E4EA-5CB3-3E22-5E4D-C36954C56320}"/>
          </ac:spMkLst>
        </pc:spChg>
        <pc:picChg chg="mod">
          <ac:chgData name="Luciana Fonseca Batista - PrestServ" userId="111ccbe6-4832-40eb-824b-be6a8522a221" providerId="ADAL" clId="{9DFEE89D-C4A4-434B-9CF7-8CA427E75388}" dt="2024-12-03T13:30:53.292" v="427" actId="1076"/>
          <ac:picMkLst>
            <pc:docMk/>
            <pc:sldMk cId="1120240791" sldId="290"/>
            <ac:picMk id="2" creationId="{FB009C6B-CB70-60B0-B392-21BFA68B9FDD}"/>
          </ac:picMkLst>
        </pc:picChg>
      </pc:sldChg>
      <pc:sldChg chg="del">
        <pc:chgData name="Luciana Fonseca Batista - PrestServ" userId="111ccbe6-4832-40eb-824b-be6a8522a221" providerId="ADAL" clId="{9DFEE89D-C4A4-434B-9CF7-8CA427E75388}" dt="2024-11-11T11:35:21.090" v="354" actId="47"/>
        <pc:sldMkLst>
          <pc:docMk/>
          <pc:sldMk cId="3239789127" sldId="257742"/>
        </pc:sldMkLst>
      </pc:sldChg>
      <pc:sldChg chg="add del">
        <pc:chgData name="Luciana Fonseca Batista - PrestServ" userId="111ccbe6-4832-40eb-824b-be6a8522a221" providerId="ADAL" clId="{9DFEE89D-C4A4-434B-9CF7-8CA427E75388}" dt="2024-12-04T11:29:30.331" v="534" actId="47"/>
        <pc:sldMkLst>
          <pc:docMk/>
          <pc:sldMk cId="4220332175" sldId="257744"/>
        </pc:sldMkLst>
      </pc:sldChg>
      <pc:sldChg chg="modSp mod">
        <pc:chgData name="Luciana Fonseca Batista - PrestServ" userId="111ccbe6-4832-40eb-824b-be6a8522a221" providerId="ADAL" clId="{9DFEE89D-C4A4-434B-9CF7-8CA427E75388}" dt="2024-11-01T13:34:49.950" v="275"/>
        <pc:sldMkLst>
          <pc:docMk/>
          <pc:sldMk cId="2502519953" sldId="257759"/>
        </pc:sldMkLst>
        <pc:spChg chg="mod">
          <ac:chgData name="Luciana Fonseca Batista - PrestServ" userId="111ccbe6-4832-40eb-824b-be6a8522a221" providerId="ADAL" clId="{9DFEE89D-C4A4-434B-9CF7-8CA427E75388}" dt="2024-11-01T13:34:33.063" v="274" actId="6549"/>
          <ac:spMkLst>
            <pc:docMk/>
            <pc:sldMk cId="2502519953" sldId="257759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34:49.950" v="275"/>
          <ac:spMkLst>
            <pc:docMk/>
            <pc:sldMk cId="2502519953" sldId="257759"/>
            <ac:spMk id="7" creationId="{2FBF24A4-75E0-DF0B-D2FC-6444D2C4064F}"/>
          </ac:spMkLst>
        </pc:spChg>
      </pc:sldChg>
      <pc:sldChg chg="ord">
        <pc:chgData name="Luciana Fonseca Batista - PrestServ" userId="111ccbe6-4832-40eb-824b-be6a8522a221" providerId="ADAL" clId="{9DFEE89D-C4A4-434B-9CF7-8CA427E75388}" dt="2024-10-23T18:00:36.358" v="191"/>
        <pc:sldMkLst>
          <pc:docMk/>
          <pc:sldMk cId="2872694202" sldId="257764"/>
        </pc:sldMkLst>
      </pc:sldChg>
      <pc:sldChg chg="ord">
        <pc:chgData name="Luciana Fonseca Batista - PrestServ" userId="111ccbe6-4832-40eb-824b-be6a8522a221" providerId="ADAL" clId="{9DFEE89D-C4A4-434B-9CF7-8CA427E75388}" dt="2024-10-23T18:00:18.917" v="187"/>
        <pc:sldMkLst>
          <pc:docMk/>
          <pc:sldMk cId="1057524582" sldId="257765"/>
        </pc:sldMkLst>
      </pc:sldChg>
      <pc:sldChg chg="ord">
        <pc:chgData name="Luciana Fonseca Batista - PrestServ" userId="111ccbe6-4832-40eb-824b-be6a8522a221" providerId="ADAL" clId="{9DFEE89D-C4A4-434B-9CF7-8CA427E75388}" dt="2024-10-23T18:00:07.328" v="185"/>
        <pc:sldMkLst>
          <pc:docMk/>
          <pc:sldMk cId="1066725346" sldId="257766"/>
        </pc:sldMkLst>
      </pc:sldChg>
      <pc:sldChg chg="ord">
        <pc:chgData name="Luciana Fonseca Batista - PrestServ" userId="111ccbe6-4832-40eb-824b-be6a8522a221" providerId="ADAL" clId="{9DFEE89D-C4A4-434B-9CF7-8CA427E75388}" dt="2024-10-23T17:59:52.203" v="183"/>
        <pc:sldMkLst>
          <pc:docMk/>
          <pc:sldMk cId="2711058538" sldId="257767"/>
        </pc:sldMkLst>
      </pc:sldChg>
      <pc:sldChg chg="del">
        <pc:chgData name="Luciana Fonseca Batista - PrestServ" userId="111ccbe6-4832-40eb-824b-be6a8522a221" providerId="ADAL" clId="{9DFEE89D-C4A4-434B-9CF7-8CA427E75388}" dt="2024-10-23T18:01:32.572" v="196" actId="47"/>
        <pc:sldMkLst>
          <pc:docMk/>
          <pc:sldMk cId="2007170986" sldId="257768"/>
        </pc:sldMkLst>
      </pc:sldChg>
      <pc:sldChg chg="ord">
        <pc:chgData name="Luciana Fonseca Batista - PrestServ" userId="111ccbe6-4832-40eb-824b-be6a8522a221" providerId="ADAL" clId="{9DFEE89D-C4A4-434B-9CF7-8CA427E75388}" dt="2024-10-23T18:01:10.642" v="195"/>
        <pc:sldMkLst>
          <pc:docMk/>
          <pc:sldMk cId="1618190641" sldId="257769"/>
        </pc:sldMkLst>
      </pc:sldChg>
      <pc:sldChg chg="ord">
        <pc:chgData name="Luciana Fonseca Batista - PrestServ" userId="111ccbe6-4832-40eb-824b-be6a8522a221" providerId="ADAL" clId="{9DFEE89D-C4A4-434B-9CF7-8CA427E75388}" dt="2024-10-23T18:00:57.739" v="193"/>
        <pc:sldMkLst>
          <pc:docMk/>
          <pc:sldMk cId="2591356916" sldId="257879"/>
        </pc:sldMkLst>
      </pc:sldChg>
      <pc:sldChg chg="del">
        <pc:chgData name="Luciana Fonseca Batista - PrestServ" userId="111ccbe6-4832-40eb-824b-be6a8522a221" providerId="ADAL" clId="{9DFEE89D-C4A4-434B-9CF7-8CA427E75388}" dt="2024-10-23T17:13:20.426" v="42" actId="47"/>
        <pc:sldMkLst>
          <pc:docMk/>
          <pc:sldMk cId="2606502702" sldId="257881"/>
        </pc:sldMkLst>
      </pc:sldChg>
      <pc:sldChg chg="del">
        <pc:chgData name="Luciana Fonseca Batista - PrestServ" userId="111ccbe6-4832-40eb-824b-be6a8522a221" providerId="ADAL" clId="{9DFEE89D-C4A4-434B-9CF7-8CA427E75388}" dt="2024-10-23T17:11:45.761" v="39" actId="47"/>
        <pc:sldMkLst>
          <pc:docMk/>
          <pc:sldMk cId="2236044591" sldId="257882"/>
        </pc:sldMkLst>
      </pc:sldChg>
      <pc:sldChg chg="modSp del mod ord">
        <pc:chgData name="Luciana Fonseca Batista - PrestServ" userId="111ccbe6-4832-40eb-824b-be6a8522a221" providerId="ADAL" clId="{9DFEE89D-C4A4-434B-9CF7-8CA427E75388}" dt="2024-11-11T11:35:22.372" v="355" actId="47"/>
        <pc:sldMkLst>
          <pc:docMk/>
          <pc:sldMk cId="105362322" sldId="257883"/>
        </pc:sldMkLst>
        <pc:spChg chg="mod">
          <ac:chgData name="Luciana Fonseca Batista - PrestServ" userId="111ccbe6-4832-40eb-824b-be6a8522a221" providerId="ADAL" clId="{9DFEE89D-C4A4-434B-9CF7-8CA427E75388}" dt="2024-11-01T13:30:38.506" v="265" actId="255"/>
          <ac:spMkLst>
            <pc:docMk/>
            <pc:sldMk cId="105362322" sldId="257883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31:03.227" v="266"/>
          <ac:spMkLst>
            <pc:docMk/>
            <pc:sldMk cId="105362322" sldId="257883"/>
            <ac:spMk id="7" creationId="{2FBF24A4-75E0-DF0B-D2FC-6444D2C4064F}"/>
          </ac:spMkLst>
        </pc:spChg>
        <pc:cxnChg chg="mod">
          <ac:chgData name="Luciana Fonseca Batista - PrestServ" userId="111ccbe6-4832-40eb-824b-be6a8522a221" providerId="ADAL" clId="{9DFEE89D-C4A4-434B-9CF7-8CA427E75388}" dt="2024-11-01T13:30:00.669" v="263" actId="1076"/>
          <ac:cxnSpMkLst>
            <pc:docMk/>
            <pc:sldMk cId="105362322" sldId="257883"/>
            <ac:cxnSpMk id="8" creationId="{5BC19C96-0593-44A2-C7B9-6A64B16AE2DB}"/>
          </ac:cxnSpMkLst>
        </pc:cxnChg>
      </pc:sldChg>
      <pc:sldChg chg="del">
        <pc:chgData name="Luciana Fonseca Batista - PrestServ" userId="111ccbe6-4832-40eb-824b-be6a8522a221" providerId="ADAL" clId="{9DFEE89D-C4A4-434B-9CF7-8CA427E75388}" dt="2024-10-23T18:03:41.693" v="197" actId="47"/>
        <pc:sldMkLst>
          <pc:docMk/>
          <pc:sldMk cId="733751415" sldId="257884"/>
        </pc:sldMkLst>
      </pc:sldChg>
      <pc:sldChg chg="del">
        <pc:chgData name="Luciana Fonseca Batista - PrestServ" userId="111ccbe6-4832-40eb-824b-be6a8522a221" providerId="ADAL" clId="{9DFEE89D-C4A4-434B-9CF7-8CA427E75388}" dt="2024-10-23T18:04:21.436" v="198" actId="47"/>
        <pc:sldMkLst>
          <pc:docMk/>
          <pc:sldMk cId="447482726" sldId="257885"/>
        </pc:sldMkLst>
      </pc:sldChg>
      <pc:sldChg chg="del">
        <pc:chgData name="Luciana Fonseca Batista - PrestServ" userId="111ccbe6-4832-40eb-824b-be6a8522a221" providerId="ADAL" clId="{9DFEE89D-C4A4-434B-9CF7-8CA427E75388}" dt="2024-10-23T18:04:44.723" v="199" actId="47"/>
        <pc:sldMkLst>
          <pc:docMk/>
          <pc:sldMk cId="269339108" sldId="257886"/>
        </pc:sldMkLst>
      </pc:sldChg>
      <pc:sldChg chg="del">
        <pc:chgData name="Luciana Fonseca Batista - PrestServ" userId="111ccbe6-4832-40eb-824b-be6a8522a221" providerId="ADAL" clId="{9DFEE89D-C4A4-434B-9CF7-8CA427E75388}" dt="2024-11-01T13:49:14.319" v="311" actId="47"/>
        <pc:sldMkLst>
          <pc:docMk/>
          <pc:sldMk cId="2727162344" sldId="257887"/>
        </pc:sldMkLst>
      </pc:sldChg>
      <pc:sldChg chg="modSp del mod ord">
        <pc:chgData name="Luciana Fonseca Batista - PrestServ" userId="111ccbe6-4832-40eb-824b-be6a8522a221" providerId="ADAL" clId="{9DFEE89D-C4A4-434B-9CF7-8CA427E75388}" dt="2024-11-21T16:44:21.786" v="360" actId="47"/>
        <pc:sldMkLst>
          <pc:docMk/>
          <pc:sldMk cId="149295012" sldId="257888"/>
        </pc:sldMkLst>
        <pc:spChg chg="mod">
          <ac:chgData name="Luciana Fonseca Batista - PrestServ" userId="111ccbe6-4832-40eb-824b-be6a8522a221" providerId="ADAL" clId="{9DFEE89D-C4A4-434B-9CF7-8CA427E75388}" dt="2024-10-23T18:06:42.840" v="213" actId="255"/>
          <ac:spMkLst>
            <pc:docMk/>
            <pc:sldMk cId="149295012" sldId="257888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8:07:05.747" v="214"/>
          <ac:spMkLst>
            <pc:docMk/>
            <pc:sldMk cId="149295012" sldId="257888"/>
            <ac:spMk id="7" creationId="{2FBF24A4-75E0-DF0B-D2FC-6444D2C4064F}"/>
          </ac:spMkLst>
        </pc:spChg>
      </pc:sldChg>
      <pc:sldChg chg="del">
        <pc:chgData name="Luciana Fonseca Batista - PrestServ" userId="111ccbe6-4832-40eb-824b-be6a8522a221" providerId="ADAL" clId="{9DFEE89D-C4A4-434B-9CF7-8CA427E75388}" dt="2024-10-23T18:10:22.667" v="216" actId="47"/>
        <pc:sldMkLst>
          <pc:docMk/>
          <pc:sldMk cId="3480826021" sldId="257889"/>
        </pc:sldMkLst>
      </pc:sldChg>
      <pc:sldChg chg="modSp add mod ord">
        <pc:chgData name="Luciana Fonseca Batista - PrestServ" userId="111ccbe6-4832-40eb-824b-be6a8522a221" providerId="ADAL" clId="{9DFEE89D-C4A4-434B-9CF7-8CA427E75388}" dt="2024-12-04T11:21:56.608" v="479" actId="20577"/>
        <pc:sldMkLst>
          <pc:docMk/>
          <pc:sldMk cId="2763940965" sldId="257890"/>
        </pc:sldMkLst>
        <pc:spChg chg="mod">
          <ac:chgData name="Luciana Fonseca Batista - PrestServ" userId="111ccbe6-4832-40eb-824b-be6a8522a221" providerId="ADAL" clId="{9DFEE89D-C4A4-434B-9CF7-8CA427E75388}" dt="2024-12-04T11:21:56.608" v="479" actId="20577"/>
          <ac:spMkLst>
            <pc:docMk/>
            <pc:sldMk cId="2763940965" sldId="257890"/>
            <ac:spMk id="6" creationId="{62C4C8C4-42FA-1FD9-8A74-704F0658362E}"/>
          </ac:spMkLst>
        </pc:spChg>
      </pc:sldChg>
      <pc:sldChg chg="modSp add mod ord">
        <pc:chgData name="Luciana Fonseca Batista - PrestServ" userId="111ccbe6-4832-40eb-824b-be6a8522a221" providerId="ADAL" clId="{9DFEE89D-C4A4-434B-9CF7-8CA427E75388}" dt="2024-12-04T11:24:52.298" v="520"/>
        <pc:sldMkLst>
          <pc:docMk/>
          <pc:sldMk cId="4021513928" sldId="257891"/>
        </pc:sldMkLst>
        <pc:spChg chg="mod">
          <ac:chgData name="Luciana Fonseca Batista - PrestServ" userId="111ccbe6-4832-40eb-824b-be6a8522a221" providerId="ADAL" clId="{9DFEE89D-C4A4-434B-9CF7-8CA427E75388}" dt="2024-12-04T11:24:37.327" v="519" actId="6549"/>
          <ac:spMkLst>
            <pc:docMk/>
            <pc:sldMk cId="4021513928" sldId="257891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2-04T11:24:52.298" v="520"/>
          <ac:spMkLst>
            <pc:docMk/>
            <pc:sldMk cId="4021513928" sldId="257891"/>
            <ac:spMk id="7" creationId="{2FBF24A4-75E0-DF0B-D2FC-6444D2C4064F}"/>
          </ac:spMkLst>
        </pc:spChg>
        <pc:cxnChg chg="mod">
          <ac:chgData name="Luciana Fonseca Batista - PrestServ" userId="111ccbe6-4832-40eb-824b-be6a8522a221" providerId="ADAL" clId="{9DFEE89D-C4A4-434B-9CF7-8CA427E75388}" dt="2024-12-04T11:23:49.590" v="514" actId="1076"/>
          <ac:cxnSpMkLst>
            <pc:docMk/>
            <pc:sldMk cId="4021513928" sldId="257891"/>
            <ac:cxnSpMk id="8" creationId="{5BC19C96-0593-44A2-C7B9-6A64B16AE2DB}"/>
          </ac:cxnSpMkLst>
        </pc:cxnChg>
      </pc:sldChg>
      <pc:sldChg chg="modSp add del mod">
        <pc:chgData name="Luciana Fonseca Batista - PrestServ" userId="111ccbe6-4832-40eb-824b-be6a8522a221" providerId="ADAL" clId="{9DFEE89D-C4A4-434B-9CF7-8CA427E75388}" dt="2024-12-04T11:34:35.142" v="537" actId="47"/>
        <pc:sldMkLst>
          <pc:docMk/>
          <pc:sldMk cId="252822729" sldId="257892"/>
        </pc:sldMkLst>
        <pc:spChg chg="mod">
          <ac:chgData name="Luciana Fonseca Batista - PrestServ" userId="111ccbe6-4832-40eb-824b-be6a8522a221" providerId="ADAL" clId="{9DFEE89D-C4A4-434B-9CF7-8CA427E75388}" dt="2024-10-23T17:17:12.448" v="60" actId="6549"/>
          <ac:spMkLst>
            <pc:docMk/>
            <pc:sldMk cId="252822729" sldId="257892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17:35.273" v="62"/>
          <ac:spMkLst>
            <pc:docMk/>
            <pc:sldMk cId="252822729" sldId="257892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2.446" v="522" actId="47"/>
        <pc:sldMkLst>
          <pc:docMk/>
          <pc:sldMk cId="552140332" sldId="257893"/>
        </pc:sldMkLst>
        <pc:spChg chg="mod">
          <ac:chgData name="Luciana Fonseca Batista - PrestServ" userId="111ccbe6-4832-40eb-824b-be6a8522a221" providerId="ADAL" clId="{9DFEE89D-C4A4-434B-9CF7-8CA427E75388}" dt="2024-10-23T17:19:20.223" v="70" actId="6549"/>
          <ac:spMkLst>
            <pc:docMk/>
            <pc:sldMk cId="552140332" sldId="257893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19:33.752" v="71"/>
          <ac:spMkLst>
            <pc:docMk/>
            <pc:sldMk cId="552140332" sldId="257893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3.527" v="523" actId="47"/>
        <pc:sldMkLst>
          <pc:docMk/>
          <pc:sldMk cId="4085780871" sldId="257894"/>
        </pc:sldMkLst>
        <pc:spChg chg="mod">
          <ac:chgData name="Luciana Fonseca Batista - PrestServ" userId="111ccbe6-4832-40eb-824b-be6a8522a221" providerId="ADAL" clId="{9DFEE89D-C4A4-434B-9CF7-8CA427E75388}" dt="2024-10-23T17:21:30.830" v="79" actId="6549"/>
          <ac:spMkLst>
            <pc:docMk/>
            <pc:sldMk cId="4085780871" sldId="257894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21:46.600" v="80"/>
          <ac:spMkLst>
            <pc:docMk/>
            <pc:sldMk cId="4085780871" sldId="257894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4.562" v="524" actId="47"/>
        <pc:sldMkLst>
          <pc:docMk/>
          <pc:sldMk cId="1168534724" sldId="257895"/>
        </pc:sldMkLst>
        <pc:spChg chg="mod">
          <ac:chgData name="Luciana Fonseca Batista - PrestServ" userId="111ccbe6-4832-40eb-824b-be6a8522a221" providerId="ADAL" clId="{9DFEE89D-C4A4-434B-9CF7-8CA427E75388}" dt="2024-10-23T17:23:33.232" v="88" actId="6549"/>
          <ac:spMkLst>
            <pc:docMk/>
            <pc:sldMk cId="1168534724" sldId="257895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23:52.437" v="89"/>
          <ac:spMkLst>
            <pc:docMk/>
            <pc:sldMk cId="1168534724" sldId="257895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5.537" v="525" actId="47"/>
        <pc:sldMkLst>
          <pc:docMk/>
          <pc:sldMk cId="3746304316" sldId="257896"/>
        </pc:sldMkLst>
        <pc:spChg chg="mod">
          <ac:chgData name="Luciana Fonseca Batista - PrestServ" userId="111ccbe6-4832-40eb-824b-be6a8522a221" providerId="ADAL" clId="{9DFEE89D-C4A4-434B-9CF7-8CA427E75388}" dt="2024-10-23T17:24:55.111" v="97" actId="6549"/>
          <ac:spMkLst>
            <pc:docMk/>
            <pc:sldMk cId="3746304316" sldId="257896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25:07.191" v="98"/>
          <ac:spMkLst>
            <pc:docMk/>
            <pc:sldMk cId="3746304316" sldId="257896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6.683" v="526" actId="47"/>
        <pc:sldMkLst>
          <pc:docMk/>
          <pc:sldMk cId="4289628374" sldId="257897"/>
        </pc:sldMkLst>
        <pc:spChg chg="mod">
          <ac:chgData name="Luciana Fonseca Batista - PrestServ" userId="111ccbe6-4832-40eb-824b-be6a8522a221" providerId="ADAL" clId="{9DFEE89D-C4A4-434B-9CF7-8CA427E75388}" dt="2024-10-23T17:26:08.514" v="107" actId="6549"/>
          <ac:spMkLst>
            <pc:docMk/>
            <pc:sldMk cId="4289628374" sldId="257897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26:23.492" v="108"/>
          <ac:spMkLst>
            <pc:docMk/>
            <pc:sldMk cId="4289628374" sldId="257897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07.596" v="527" actId="47"/>
        <pc:sldMkLst>
          <pc:docMk/>
          <pc:sldMk cId="3566596825" sldId="257898"/>
        </pc:sldMkLst>
        <pc:spChg chg="mod">
          <ac:chgData name="Luciana Fonseca Batista - PrestServ" userId="111ccbe6-4832-40eb-824b-be6a8522a221" providerId="ADAL" clId="{9DFEE89D-C4A4-434B-9CF7-8CA427E75388}" dt="2024-10-23T17:29:44.614" v="132" actId="255"/>
          <ac:spMkLst>
            <pc:docMk/>
            <pc:sldMk cId="3566596825" sldId="257898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0:13.527" v="134"/>
          <ac:spMkLst>
            <pc:docMk/>
            <pc:sldMk cId="3566596825" sldId="257898"/>
            <ac:spMk id="7" creationId="{2FBF24A4-75E0-DF0B-D2FC-6444D2C4064F}"/>
          </ac:spMkLst>
        </pc:spChg>
        <pc:grpChg chg="mod">
          <ac:chgData name="Luciana Fonseca Batista - PrestServ" userId="111ccbe6-4832-40eb-824b-be6a8522a221" providerId="ADAL" clId="{9DFEE89D-C4A4-434B-9CF7-8CA427E75388}" dt="2024-10-23T17:29:09.981" v="129" actId="1076"/>
          <ac:grpSpMkLst>
            <pc:docMk/>
            <pc:sldMk cId="3566596825" sldId="257898"/>
            <ac:grpSpMk id="2" creationId="{B2AA35E8-3AB1-EC27-1675-790F1725034E}"/>
          </ac:grpSpMkLst>
        </pc:grpChg>
        <pc:cxnChg chg="mod">
          <ac:chgData name="Luciana Fonseca Batista - PrestServ" userId="111ccbe6-4832-40eb-824b-be6a8522a221" providerId="ADAL" clId="{9DFEE89D-C4A4-434B-9CF7-8CA427E75388}" dt="2024-10-23T17:27:25.241" v="117" actId="1076"/>
          <ac:cxnSpMkLst>
            <pc:docMk/>
            <pc:sldMk cId="3566596825" sldId="257898"/>
            <ac:cxnSpMk id="8" creationId="{5BC19C96-0593-44A2-C7B9-6A64B16AE2DB}"/>
          </ac:cxnSpMkLst>
        </pc:cxnChg>
      </pc:sldChg>
      <pc:sldChg chg="modSp add del mod ord">
        <pc:chgData name="Luciana Fonseca Batista - PrestServ" userId="111ccbe6-4832-40eb-824b-be6a8522a221" providerId="ADAL" clId="{9DFEE89D-C4A4-434B-9CF7-8CA427E75388}" dt="2024-12-04T11:29:08.792" v="528" actId="47"/>
        <pc:sldMkLst>
          <pc:docMk/>
          <pc:sldMk cId="1414096719" sldId="257899"/>
        </pc:sldMkLst>
        <pc:spChg chg="mod">
          <ac:chgData name="Luciana Fonseca Batista - PrestServ" userId="111ccbe6-4832-40eb-824b-be6a8522a221" providerId="ADAL" clId="{9DFEE89D-C4A4-434B-9CF7-8CA427E75388}" dt="2024-10-23T17:31:28.646" v="144" actId="6549"/>
          <ac:spMkLst>
            <pc:docMk/>
            <pc:sldMk cId="1414096719" sldId="257899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1:45.306" v="145"/>
          <ac:spMkLst>
            <pc:docMk/>
            <pc:sldMk cId="1414096719" sldId="257899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10.594" v="529" actId="47"/>
        <pc:sldMkLst>
          <pc:docMk/>
          <pc:sldMk cId="914546679" sldId="257900"/>
        </pc:sldMkLst>
        <pc:spChg chg="mod">
          <ac:chgData name="Luciana Fonseca Batista - PrestServ" userId="111ccbe6-4832-40eb-824b-be6a8522a221" providerId="ADAL" clId="{9DFEE89D-C4A4-434B-9CF7-8CA427E75388}" dt="2024-10-23T17:32:40.653" v="153" actId="6549"/>
          <ac:spMkLst>
            <pc:docMk/>
            <pc:sldMk cId="914546679" sldId="257900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2:57.858" v="154"/>
          <ac:spMkLst>
            <pc:docMk/>
            <pc:sldMk cId="914546679" sldId="257900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12.541" v="530" actId="47"/>
        <pc:sldMkLst>
          <pc:docMk/>
          <pc:sldMk cId="2035422370" sldId="257901"/>
        </pc:sldMkLst>
        <pc:spChg chg="mod">
          <ac:chgData name="Luciana Fonseca Batista - PrestServ" userId="111ccbe6-4832-40eb-824b-be6a8522a221" providerId="ADAL" clId="{9DFEE89D-C4A4-434B-9CF7-8CA427E75388}" dt="2024-10-23T17:34:00.987" v="162" actId="6549"/>
          <ac:spMkLst>
            <pc:docMk/>
            <pc:sldMk cId="2035422370" sldId="257901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4:14.633" v="163"/>
          <ac:spMkLst>
            <pc:docMk/>
            <pc:sldMk cId="2035422370" sldId="257901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13.658" v="531" actId="47"/>
        <pc:sldMkLst>
          <pc:docMk/>
          <pc:sldMk cId="3540869705" sldId="257902"/>
        </pc:sldMkLst>
        <pc:spChg chg="mod">
          <ac:chgData name="Luciana Fonseca Batista - PrestServ" userId="111ccbe6-4832-40eb-824b-be6a8522a221" providerId="ADAL" clId="{9DFEE89D-C4A4-434B-9CF7-8CA427E75388}" dt="2024-10-23T17:35:21.630" v="171" actId="6549"/>
          <ac:spMkLst>
            <pc:docMk/>
            <pc:sldMk cId="3540869705" sldId="257902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5:33.852" v="172"/>
          <ac:spMkLst>
            <pc:docMk/>
            <pc:sldMk cId="3540869705" sldId="257902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2-04T11:29:42.456" v="536" actId="47"/>
        <pc:sldMkLst>
          <pc:docMk/>
          <pc:sldMk cId="1714312579" sldId="257903"/>
        </pc:sldMkLst>
        <pc:spChg chg="mod">
          <ac:chgData name="Luciana Fonseca Batista - PrestServ" userId="111ccbe6-4832-40eb-824b-be6a8522a221" providerId="ADAL" clId="{9DFEE89D-C4A4-434B-9CF7-8CA427E75388}" dt="2024-10-23T17:36:37.342" v="180" actId="6549"/>
          <ac:spMkLst>
            <pc:docMk/>
            <pc:sldMk cId="1714312579" sldId="257903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7:36:56.535" v="181"/>
          <ac:spMkLst>
            <pc:docMk/>
            <pc:sldMk cId="1714312579" sldId="257903"/>
            <ac:spMk id="7" creationId="{2FBF24A4-75E0-DF0B-D2FC-6444D2C4064F}"/>
          </ac:spMkLst>
        </pc:spChg>
      </pc:sldChg>
      <pc:sldChg chg="add del">
        <pc:chgData name="Luciana Fonseca Batista - PrestServ" userId="111ccbe6-4832-40eb-824b-be6a8522a221" providerId="ADAL" clId="{9DFEE89D-C4A4-434B-9CF7-8CA427E75388}" dt="2024-10-23T18:09:51.837" v="215" actId="47"/>
        <pc:sldMkLst>
          <pc:docMk/>
          <pc:sldMk cId="1034977189" sldId="257904"/>
        </pc:sldMkLst>
      </pc:sldChg>
      <pc:sldChg chg="modSp add mod ord">
        <pc:chgData name="Luciana Fonseca Batista - PrestServ" userId="111ccbe6-4832-40eb-824b-be6a8522a221" providerId="ADAL" clId="{9DFEE89D-C4A4-434B-9CF7-8CA427E75388}" dt="2024-11-01T13:41:29.434" v="288"/>
        <pc:sldMkLst>
          <pc:docMk/>
          <pc:sldMk cId="1577802604" sldId="257904"/>
        </pc:sldMkLst>
        <pc:spChg chg="mod">
          <ac:chgData name="Luciana Fonseca Batista - PrestServ" userId="111ccbe6-4832-40eb-824b-be6a8522a221" providerId="ADAL" clId="{9DFEE89D-C4A4-434B-9CF7-8CA427E75388}" dt="2024-11-01T13:41:18.637" v="287" actId="6549"/>
          <ac:spMkLst>
            <pc:docMk/>
            <pc:sldMk cId="1577802604" sldId="257904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41:29.434" v="288"/>
          <ac:spMkLst>
            <pc:docMk/>
            <pc:sldMk cId="1577802604" sldId="257904"/>
            <ac:spMk id="7" creationId="{2FBF24A4-75E0-DF0B-D2FC-6444D2C4064F}"/>
          </ac:spMkLst>
        </pc:spChg>
      </pc:sldChg>
      <pc:sldChg chg="modSp add del mod ord">
        <pc:chgData name="Luciana Fonseca Batista - PrestServ" userId="111ccbe6-4832-40eb-824b-be6a8522a221" providerId="ADAL" clId="{9DFEE89D-C4A4-434B-9CF7-8CA427E75388}" dt="2024-11-21T16:45:08.301" v="362" actId="47"/>
        <pc:sldMkLst>
          <pc:docMk/>
          <pc:sldMk cId="3026357677" sldId="257905"/>
        </pc:sldMkLst>
        <pc:spChg chg="mod">
          <ac:chgData name="Luciana Fonseca Batista - PrestServ" userId="111ccbe6-4832-40eb-824b-be6a8522a221" providerId="ADAL" clId="{9DFEE89D-C4A4-434B-9CF7-8CA427E75388}" dt="2024-10-23T18:16:57.309" v="234" actId="255"/>
          <ac:spMkLst>
            <pc:docMk/>
            <pc:sldMk cId="3026357677" sldId="257905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8:17:15.500" v="235"/>
          <ac:spMkLst>
            <pc:docMk/>
            <pc:sldMk cId="3026357677" sldId="257905"/>
            <ac:spMk id="7" creationId="{2FBF24A4-75E0-DF0B-D2FC-6444D2C4064F}"/>
          </ac:spMkLst>
        </pc:spChg>
      </pc:sldChg>
      <pc:sldChg chg="modSp add del mod ord">
        <pc:chgData name="Luciana Fonseca Batista - PrestServ" userId="111ccbe6-4832-40eb-824b-be6a8522a221" providerId="ADAL" clId="{9DFEE89D-C4A4-434B-9CF7-8CA427E75388}" dt="2024-11-11T11:45:43.549" v="359" actId="47"/>
        <pc:sldMkLst>
          <pc:docMk/>
          <pc:sldMk cId="2163727733" sldId="257906"/>
        </pc:sldMkLst>
        <pc:spChg chg="mod">
          <ac:chgData name="Luciana Fonseca Batista - PrestServ" userId="111ccbe6-4832-40eb-824b-be6a8522a221" providerId="ADAL" clId="{9DFEE89D-C4A4-434B-9CF7-8CA427E75388}" dt="2024-10-23T18:20:32.383" v="244" actId="6549"/>
          <ac:spMkLst>
            <pc:docMk/>
            <pc:sldMk cId="2163727733" sldId="257906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0-23T18:20:45.216" v="245"/>
          <ac:spMkLst>
            <pc:docMk/>
            <pc:sldMk cId="2163727733" sldId="257906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1-01T13:54:56.139" v="336" actId="47"/>
        <pc:sldMkLst>
          <pc:docMk/>
          <pc:sldMk cId="2158359216" sldId="257907"/>
        </pc:sldMkLst>
        <pc:spChg chg="mod">
          <ac:chgData name="Luciana Fonseca Batista - PrestServ" userId="111ccbe6-4832-40eb-824b-be6a8522a221" providerId="ADAL" clId="{9DFEE89D-C4A4-434B-9CF7-8CA427E75388}" dt="2024-11-01T13:54:21.196" v="334"/>
          <ac:spMkLst>
            <pc:docMk/>
            <pc:sldMk cId="2158359216" sldId="257907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54:36.226" v="335"/>
          <ac:spMkLst>
            <pc:docMk/>
            <pc:sldMk cId="2158359216" sldId="257907"/>
            <ac:spMk id="7" creationId="{2FBF24A4-75E0-DF0B-D2FC-6444D2C4064F}"/>
          </ac:spMkLst>
        </pc:spChg>
      </pc:sldChg>
      <pc:sldChg chg="add del">
        <pc:chgData name="Luciana Fonseca Batista - PrestServ" userId="111ccbe6-4832-40eb-824b-be6a8522a221" providerId="ADAL" clId="{9DFEE89D-C4A4-434B-9CF7-8CA427E75388}" dt="2024-11-11T11:40:22.716" v="356" actId="47"/>
        <pc:sldMkLst>
          <pc:docMk/>
          <pc:sldMk cId="4143107230" sldId="257908"/>
        </pc:sldMkLst>
      </pc:sldChg>
      <pc:sldChg chg="modSp add del mod ord">
        <pc:chgData name="Luciana Fonseca Batista - PrestServ" userId="111ccbe6-4832-40eb-824b-be6a8522a221" providerId="ADAL" clId="{9DFEE89D-C4A4-434B-9CF7-8CA427E75388}" dt="2024-12-04T11:48:53.115" v="541" actId="47"/>
        <pc:sldMkLst>
          <pc:docMk/>
          <pc:sldMk cId="1892831710" sldId="257909"/>
        </pc:sldMkLst>
        <pc:spChg chg="mod">
          <ac:chgData name="Luciana Fonseca Batista - PrestServ" userId="111ccbe6-4832-40eb-824b-be6a8522a221" providerId="ADAL" clId="{9DFEE89D-C4A4-434B-9CF7-8CA427E75388}" dt="2024-11-01T13:50:46.435" v="318" actId="6549"/>
          <ac:spMkLst>
            <pc:docMk/>
            <pc:sldMk cId="1892831710" sldId="257909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51:08.214" v="320"/>
          <ac:spMkLst>
            <pc:docMk/>
            <pc:sldMk cId="1892831710" sldId="257909"/>
            <ac:spMk id="7" creationId="{2FBF24A4-75E0-DF0B-D2FC-6444D2C4064F}"/>
          </ac:spMkLst>
        </pc:spChg>
      </pc:sldChg>
      <pc:sldChg chg="modSp add mod">
        <pc:chgData name="Luciana Fonseca Batista - PrestServ" userId="111ccbe6-4832-40eb-824b-be6a8522a221" providerId="ADAL" clId="{9DFEE89D-C4A4-434B-9CF7-8CA427E75388}" dt="2024-11-01T13:43:10.364" v="297"/>
        <pc:sldMkLst>
          <pc:docMk/>
          <pc:sldMk cId="3015377718" sldId="257910"/>
        </pc:sldMkLst>
        <pc:spChg chg="mod">
          <ac:chgData name="Luciana Fonseca Batista - PrestServ" userId="111ccbe6-4832-40eb-824b-be6a8522a221" providerId="ADAL" clId="{9DFEE89D-C4A4-434B-9CF7-8CA427E75388}" dt="2024-11-01T13:42:53.928" v="295" actId="6549"/>
          <ac:spMkLst>
            <pc:docMk/>
            <pc:sldMk cId="3015377718" sldId="257910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43:10.364" v="297"/>
          <ac:spMkLst>
            <pc:docMk/>
            <pc:sldMk cId="3015377718" sldId="257910"/>
            <ac:spMk id="7" creationId="{2FBF24A4-75E0-DF0B-D2FC-6444D2C4064F}"/>
          </ac:spMkLst>
        </pc:spChg>
      </pc:sldChg>
      <pc:sldChg chg="modSp add mod ord">
        <pc:chgData name="Luciana Fonseca Batista - PrestServ" userId="111ccbe6-4832-40eb-824b-be6a8522a221" providerId="ADAL" clId="{9DFEE89D-C4A4-434B-9CF7-8CA427E75388}" dt="2024-11-21T17:00:04.764" v="375"/>
        <pc:sldMkLst>
          <pc:docMk/>
          <pc:sldMk cId="3662314744" sldId="257911"/>
        </pc:sldMkLst>
        <pc:spChg chg="mod">
          <ac:chgData name="Luciana Fonseca Batista - PrestServ" userId="111ccbe6-4832-40eb-824b-be6a8522a221" providerId="ADAL" clId="{9DFEE89D-C4A4-434B-9CF7-8CA427E75388}" dt="2024-11-21T16:56:48.939" v="371" actId="6549"/>
          <ac:spMkLst>
            <pc:docMk/>
            <pc:sldMk cId="3662314744" sldId="257911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21T16:57:12.354" v="373"/>
          <ac:spMkLst>
            <pc:docMk/>
            <pc:sldMk cId="3662314744" sldId="257911"/>
            <ac:spMk id="7" creationId="{2FBF24A4-75E0-DF0B-D2FC-6444D2C4064F}"/>
          </ac:spMkLst>
        </pc:spChg>
      </pc:sldChg>
      <pc:sldChg chg="modSp add del mod">
        <pc:chgData name="Luciana Fonseca Batista - PrestServ" userId="111ccbe6-4832-40eb-824b-be6a8522a221" providerId="ADAL" clId="{9DFEE89D-C4A4-434B-9CF7-8CA427E75388}" dt="2024-11-11T11:42:51.541" v="357" actId="47"/>
        <pc:sldMkLst>
          <pc:docMk/>
          <pc:sldMk cId="3944729682" sldId="257911"/>
        </pc:sldMkLst>
        <pc:spChg chg="mod">
          <ac:chgData name="Luciana Fonseca Batista - PrestServ" userId="111ccbe6-4832-40eb-824b-be6a8522a221" providerId="ADAL" clId="{9DFEE89D-C4A4-434B-9CF7-8CA427E75388}" dt="2024-11-01T13:44:59.570" v="305" actId="255"/>
          <ac:spMkLst>
            <pc:docMk/>
            <pc:sldMk cId="3944729682" sldId="257911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01T13:45:21.754" v="307"/>
          <ac:spMkLst>
            <pc:docMk/>
            <pc:sldMk cId="3944729682" sldId="257911"/>
            <ac:spMk id="7" creationId="{2FBF24A4-75E0-DF0B-D2FC-6444D2C4064F}"/>
          </ac:spMkLst>
        </pc:spChg>
      </pc:sldChg>
      <pc:sldChg chg="modSp add mod">
        <pc:chgData name="Luciana Fonseca Batista - PrestServ" userId="111ccbe6-4832-40eb-824b-be6a8522a221" providerId="ADAL" clId="{9DFEE89D-C4A4-434B-9CF7-8CA427E75388}" dt="2024-11-21T17:02:07.887" v="385"/>
        <pc:sldMkLst>
          <pc:docMk/>
          <pc:sldMk cId="3527559446" sldId="257912"/>
        </pc:sldMkLst>
        <pc:spChg chg="mod">
          <ac:chgData name="Luciana Fonseca Batista - PrestServ" userId="111ccbe6-4832-40eb-824b-be6a8522a221" providerId="ADAL" clId="{9DFEE89D-C4A4-434B-9CF7-8CA427E75388}" dt="2024-11-21T17:01:47.426" v="384" actId="6549"/>
          <ac:spMkLst>
            <pc:docMk/>
            <pc:sldMk cId="3527559446" sldId="257912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21T17:02:07.887" v="385"/>
          <ac:spMkLst>
            <pc:docMk/>
            <pc:sldMk cId="3527559446" sldId="257912"/>
            <ac:spMk id="7" creationId="{2FBF24A4-75E0-DF0B-D2FC-6444D2C4064F}"/>
          </ac:spMkLst>
        </pc:spChg>
      </pc:sldChg>
      <pc:sldChg chg="add del">
        <pc:chgData name="Luciana Fonseca Batista - PrestServ" userId="111ccbe6-4832-40eb-824b-be6a8522a221" providerId="ADAL" clId="{9DFEE89D-C4A4-434B-9CF7-8CA427E75388}" dt="2024-11-21T16:44:36.705" v="361" actId="47"/>
        <pc:sldMkLst>
          <pc:docMk/>
          <pc:sldMk cId="4252138402" sldId="257912"/>
        </pc:sldMkLst>
      </pc:sldChg>
      <pc:sldChg chg="modSp add del mod">
        <pc:chgData name="Luciana Fonseca Batista - PrestServ" userId="111ccbe6-4832-40eb-824b-be6a8522a221" providerId="ADAL" clId="{9DFEE89D-C4A4-434B-9CF7-8CA427E75388}" dt="2024-12-04T11:48:20.550" v="540" actId="47"/>
        <pc:sldMkLst>
          <pc:docMk/>
          <pc:sldMk cId="1864764526" sldId="257913"/>
        </pc:sldMkLst>
        <pc:spChg chg="mod">
          <ac:chgData name="Luciana Fonseca Batista - PrestServ" userId="111ccbe6-4832-40eb-824b-be6a8522a221" providerId="ADAL" clId="{9DFEE89D-C4A4-434B-9CF7-8CA427E75388}" dt="2024-11-21T17:07:13.035" v="395" actId="255"/>
          <ac:spMkLst>
            <pc:docMk/>
            <pc:sldMk cId="1864764526" sldId="257913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21T17:08:12.053" v="397"/>
          <ac:spMkLst>
            <pc:docMk/>
            <pc:sldMk cId="1864764526" sldId="257913"/>
            <ac:spMk id="7" creationId="{2FBF24A4-75E0-DF0B-D2FC-6444D2C4064F}"/>
          </ac:spMkLst>
        </pc:spChg>
      </pc:sldChg>
      <pc:sldChg chg="add del">
        <pc:chgData name="Luciana Fonseca Batista - PrestServ" userId="111ccbe6-4832-40eb-824b-be6a8522a221" providerId="ADAL" clId="{9DFEE89D-C4A4-434B-9CF7-8CA427E75388}" dt="2024-11-21T16:45:31.561" v="364" actId="47"/>
        <pc:sldMkLst>
          <pc:docMk/>
          <pc:sldMk cId="3469615733" sldId="257913"/>
        </pc:sldMkLst>
      </pc:sldChg>
      <pc:sldChg chg="modSp add mod">
        <pc:chgData name="Luciana Fonseca Batista - PrestServ" userId="111ccbe6-4832-40eb-824b-be6a8522a221" providerId="ADAL" clId="{9DFEE89D-C4A4-434B-9CF7-8CA427E75388}" dt="2024-11-21T17:14:17.429" v="408"/>
        <pc:sldMkLst>
          <pc:docMk/>
          <pc:sldMk cId="1139839998" sldId="257914"/>
        </pc:sldMkLst>
        <pc:spChg chg="mod">
          <ac:chgData name="Luciana Fonseca Batista - PrestServ" userId="111ccbe6-4832-40eb-824b-be6a8522a221" providerId="ADAL" clId="{9DFEE89D-C4A4-434B-9CF7-8CA427E75388}" dt="2024-11-21T17:14:04.212" v="407"/>
          <ac:spMkLst>
            <pc:docMk/>
            <pc:sldMk cId="1139839998" sldId="257914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21T17:14:17.429" v="408"/>
          <ac:spMkLst>
            <pc:docMk/>
            <pc:sldMk cId="1139839998" sldId="257914"/>
            <ac:spMk id="7" creationId="{2FBF24A4-75E0-DF0B-D2FC-6444D2C4064F}"/>
          </ac:spMkLst>
        </pc:spChg>
        <pc:cxnChg chg="mod">
          <ac:chgData name="Luciana Fonseca Batista - PrestServ" userId="111ccbe6-4832-40eb-824b-be6a8522a221" providerId="ADAL" clId="{9DFEE89D-C4A4-434B-9CF7-8CA427E75388}" dt="2024-11-21T17:13:32.807" v="403" actId="1076"/>
          <ac:cxnSpMkLst>
            <pc:docMk/>
            <pc:sldMk cId="1139839998" sldId="257914"/>
            <ac:cxnSpMk id="4" creationId="{162C25D4-CD5B-818B-B014-8408219BC2FF}"/>
          </ac:cxnSpMkLst>
        </pc:cxnChg>
      </pc:sldChg>
      <pc:sldChg chg="add del">
        <pc:chgData name="Luciana Fonseca Batista - PrestServ" userId="111ccbe6-4832-40eb-824b-be6a8522a221" providerId="ADAL" clId="{9DFEE89D-C4A4-434B-9CF7-8CA427E75388}" dt="2024-11-21T16:45:19.202" v="363" actId="47"/>
        <pc:sldMkLst>
          <pc:docMk/>
          <pc:sldMk cId="1975953364" sldId="257914"/>
        </pc:sldMkLst>
      </pc:sldChg>
      <pc:sldChg chg="modSp add del mod">
        <pc:chgData name="Luciana Fonseca Batista - PrestServ" userId="111ccbe6-4832-40eb-824b-be6a8522a221" providerId="ADAL" clId="{9DFEE89D-C4A4-434B-9CF7-8CA427E75388}" dt="2024-12-04T11:46:45.016" v="539" actId="47"/>
        <pc:sldMkLst>
          <pc:docMk/>
          <pc:sldMk cId="2357588891" sldId="257915"/>
        </pc:sldMkLst>
        <pc:spChg chg="mod">
          <ac:chgData name="Luciana Fonseca Batista - PrestServ" userId="111ccbe6-4832-40eb-824b-be6a8522a221" providerId="ADAL" clId="{9DFEE89D-C4A4-434B-9CF7-8CA427E75388}" dt="2024-11-21T17:16:48.325" v="417"/>
          <ac:spMkLst>
            <pc:docMk/>
            <pc:sldMk cId="2357588891" sldId="257915"/>
            <ac:spMk id="6" creationId="{79B65977-B6D5-BF38-8545-7CB6DDA2A51F}"/>
          </ac:spMkLst>
        </pc:spChg>
        <pc:spChg chg="mod">
          <ac:chgData name="Luciana Fonseca Batista - PrestServ" userId="111ccbe6-4832-40eb-824b-be6a8522a221" providerId="ADAL" clId="{9DFEE89D-C4A4-434B-9CF7-8CA427E75388}" dt="2024-11-21T17:17:09.990" v="418"/>
          <ac:spMkLst>
            <pc:docMk/>
            <pc:sldMk cId="2357588891" sldId="257915"/>
            <ac:spMk id="7" creationId="{2FBF24A4-75E0-DF0B-D2FC-6444D2C4064F}"/>
          </ac:spMkLst>
        </pc:spChg>
        <pc:cxnChg chg="mod">
          <ac:chgData name="Luciana Fonseca Batista - PrestServ" userId="111ccbe6-4832-40eb-824b-be6a8522a221" providerId="ADAL" clId="{9DFEE89D-C4A4-434B-9CF7-8CA427E75388}" dt="2024-11-21T17:15:47.851" v="414" actId="1076"/>
          <ac:cxnSpMkLst>
            <pc:docMk/>
            <pc:sldMk cId="2357588891" sldId="257915"/>
            <ac:cxnSpMk id="4" creationId="{162C25D4-CD5B-818B-B014-8408219BC2FF}"/>
          </ac:cxnSpMkLst>
        </pc:cxnChg>
      </pc:sldChg>
      <pc:sldChg chg="add del">
        <pc:chgData name="Luciana Fonseca Batista - PrestServ" userId="111ccbe6-4832-40eb-824b-be6a8522a221" providerId="ADAL" clId="{9DFEE89D-C4A4-434B-9CF7-8CA427E75388}" dt="2024-12-04T11:34:37.128" v="538" actId="47"/>
        <pc:sldMkLst>
          <pc:docMk/>
          <pc:sldMk cId="2684990809" sldId="257916"/>
        </pc:sldMkLst>
      </pc:sldChg>
      <pc:sldChg chg="add del">
        <pc:chgData name="Luciana Fonseca Batista - PrestServ" userId="111ccbe6-4832-40eb-824b-be6a8522a221" providerId="ADAL" clId="{9DFEE89D-C4A4-434B-9CF7-8CA427E75388}" dt="2024-12-04T11:27:01.111" v="521" actId="47"/>
        <pc:sldMkLst>
          <pc:docMk/>
          <pc:sldMk cId="2230528345" sldId="2579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381F-4D05-48DA-B7ED-2188DD176216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3CBAC-FFB1-4C64-9A26-B37D621650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00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4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36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22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1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4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8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59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02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81C7-9BDB-46CF-B477-B16C2CC1EC27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6354-1D64-4EB3-A0B0-68620060BF5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78EB67-E726-C1AA-B822-EECBC462A1B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491153"/>
            <a:ext cx="461963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900">
                <a:solidFill>
                  <a:srgbClr val="737373"/>
                </a:solidFill>
                <a:latin typeface="Trebuchet MS" panose="020B060302020202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32047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MetodoparaAdequarumaInstala%C3%A7%C3%A3odeProducaoMaritimadePetroleo/f249beed-1c09-38ed-11ee-ce9bcfbf6a0e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EquipamentoAnti-Incrusta%C3%A7%C3%A3oparaValvuladeCompleta%C3%A7%C3%A3oInteligente/a55b9370-f1ff-1ddb-6154-74442d3ba295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DispositivoCicl%C3%B4nicoGeradordeEscoamentoAnular/3284812a-6af7-e6ed-4518-ee07afcbc035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AletasSupressorasdeMovimentoInduzidoporVortex/eb28e9cc-f96f-1f60-cd94-4434b2684788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SeparadorMultifasicodePrimeiroEstagioeMetododeSepara%C3%A7%C3%A3odeumFluidoMultifasico/733bc229-1f98-200d-4879-a63add996f09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../../tecnologia.petrobras.com.br/conexoes-inovaca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hyperlink" Target="https://conexoes-inovacao.petrobras.com.br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3W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WPRAutoencoders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ross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BibMon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waid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GeoSlicer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github.com/petrobras/ccp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sigitec-competitividade.petrobras.com.br/v2/public/opportunity/1302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sigitec-competitividade.petrobras.com.br/v2/public/opportunity/1384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sigitec-competitividade.petrobras.com.br/v2/public/opportunity/1413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sigitec-competitividade.petrobras.com.br/v2/public/opportunity/1407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petronect.com.br/irj/go/km/docs/pccshrcontent/Site%20Content%20(Legacy)/Portal2018/pt/busca_intr.html?search=7004333708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../../tecnologia.petrobras.com.br/conexoes-inovacao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sigitec-competitividade.petrobras.com.br/v2/public/opportunity/1397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conexoes-inovacao.petrobras.com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QWJvW1ea5EuOUB36cueaVxXct10ZLYhOkGhOoEDkA2tUMlNaMVpBTU9XU0pJQjBLSUlDMkVLODBMRi4u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../../tecnologia.petrobras.com.br/conexoes-inovaca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SistemaSubmarinodedeDespressurizacaoporRecircula%C3%A7%C3%A3o/91876189-8f3e-d48c-6b8a-6cff92ed6ca7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SensordeImpedanciaEletricaparaEscoamentoGas-%C3%93leo/91073d3a-9f6c-2430-5fd7-3de69afef9fd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hyperlink" Target="https://conexoes-inovacao.petrobras.com.br/documents/1368800/0/Oferta_publica_ProcessoparaInibiraFormacaodeGelemPetroleosParafinicos/101df8c4-0c59-302d-746e-74f05ff4a4a9" TargetMode="External"/><Relationship Id="rId12" Type="http://schemas.openxmlformats.org/officeDocument/2006/relationships/hyperlink" Target="https://conexoes-inovacao.petrobras.com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../../tecnologia.petrobras.com.br/conexoes-inovaca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 de superfície&#10;&#10;Descrição gerada automaticamente">
            <a:extLst>
              <a:ext uri="{FF2B5EF4-FFF2-40B4-BE49-F238E27FC236}">
                <a16:creationId xmlns:a16="http://schemas.microsoft.com/office/drawing/2014/main" id="{FB009C6B-CB70-60B0-B392-21BFA68B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9423"/>
          <a:stretch/>
        </p:blipFill>
        <p:spPr>
          <a:xfrm>
            <a:off x="0" y="3015212"/>
            <a:ext cx="7559676" cy="75596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D0512EE-7AEE-08EE-A16E-CB1754F772ED}"/>
              </a:ext>
            </a:extLst>
          </p:cNvPr>
          <p:cNvSpPr/>
          <p:nvPr/>
        </p:nvSpPr>
        <p:spPr>
          <a:xfrm>
            <a:off x="0" y="1"/>
            <a:ext cx="7559675" cy="331694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DCFED1D6-4D77-2772-082C-86758E2343C2}"/>
              </a:ext>
            </a:extLst>
          </p:cNvPr>
          <p:cNvSpPr txBox="1"/>
          <p:nvPr/>
        </p:nvSpPr>
        <p:spPr>
          <a:xfrm>
            <a:off x="599888" y="1163907"/>
            <a:ext cx="4626588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4400" i="0">
                <a:solidFill>
                  <a:schemeClr val="bg1"/>
                </a:solidFill>
                <a:latin typeface="Petrobras Sans" panose="020B0606020204030204" pitchFamily="34" charset="0"/>
                <a:ea typeface="Times New Roman" panose="02020603050405020304" pitchFamily="18" charset="0"/>
              </a:rPr>
              <a:t>OPORTUNIDADES ABERTAS</a:t>
            </a:r>
            <a:br>
              <a:rPr lang="pt-BR" sz="3200" b="0" i="0">
                <a:solidFill>
                  <a:srgbClr val="006298"/>
                </a:solidFill>
                <a:latin typeface="Petrobras Sans" panose="020B0606020204030204" pitchFamily="34" charset="0"/>
              </a:rPr>
            </a:br>
            <a:r>
              <a:rPr lang="pt-BR" sz="3200" b="0" i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AD09E4EA-5CB3-3E22-5E4D-C36954C56320}"/>
              </a:ext>
            </a:extLst>
          </p:cNvPr>
          <p:cNvSpPr txBox="1"/>
          <p:nvPr/>
        </p:nvSpPr>
        <p:spPr>
          <a:xfrm>
            <a:off x="599888" y="2990402"/>
            <a:ext cx="4626588" cy="440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400" i="0" dirty="0">
                <a:solidFill>
                  <a:schemeClr val="bg1"/>
                </a:solidFill>
              </a:rPr>
              <a:t>Data: Dezembro/24</a:t>
            </a:r>
            <a:endParaRPr lang="pt-BR" sz="2400" i="0" dirty="0">
              <a:solidFill>
                <a:schemeClr val="bg1"/>
              </a:solidFill>
              <a:latin typeface="Petrobras Sans" panose="020B0606020204030204" pitchFamily="34" charset="0"/>
            </a:endParaRPr>
          </a:p>
        </p:txBody>
      </p:sp>
      <p:sp>
        <p:nvSpPr>
          <p:cNvPr id="9" name="Forma Livre 26">
            <a:extLst>
              <a:ext uri="{FF2B5EF4-FFF2-40B4-BE49-F238E27FC236}">
                <a16:creationId xmlns:a16="http://schemas.microsoft.com/office/drawing/2014/main" id="{1DEE25C6-FA2D-028F-18DC-69901E43DB4D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10" name="Imagem 27">
            <a:extLst>
              <a:ext uri="{FF2B5EF4-FFF2-40B4-BE49-F238E27FC236}">
                <a16:creationId xmlns:a16="http://schemas.microsoft.com/office/drawing/2014/main" id="{077B14E2-3809-D31C-C297-7E14A729FF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A008F6B-ECDF-78FD-46FB-B45A84CE0CC0}"/>
              </a:ext>
            </a:extLst>
          </p:cNvPr>
          <p:cNvSpPr txBox="1"/>
          <p:nvPr/>
        </p:nvSpPr>
        <p:spPr>
          <a:xfrm>
            <a:off x="5408586" y="10368015"/>
            <a:ext cx="2094247" cy="2093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ctr"/>
            <a:r>
              <a:rPr lang="pt-BR" sz="1400" i="0" dirty="0">
                <a:solidFill>
                  <a:schemeClr val="bg1"/>
                </a:solidFill>
              </a:rPr>
              <a:t>Atualizado em 12/09/24</a:t>
            </a:r>
            <a:endParaRPr lang="pt-BR" sz="1400" i="0" dirty="0">
              <a:solidFill>
                <a:schemeClr val="bg1"/>
              </a:solidFill>
              <a:latin typeface="Petrobras Sans" panose="020B0606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O método presente, visa adequar especificamente a planta de processamento de líquido de uma instalação de produção marítima de petróleo (off </a:t>
            </a:r>
            <a:r>
              <a:rPr lang="pt-BR" sz="1400" b="0" i="0" dirty="0" err="1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shore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), já em operação, a novas condições de produção que surgem ao longo da vida produtiva de um campo de petróleo. Em função da variação das quantidades de óleo e água produzidos, no decorrer do tempo de produção, equipamento destinados ao tratamento de óleo podem ser convertidos em equipamentos para tratamento de água. Esta oferta pública é destinada a sociedades empresariais ou consórcios de empresas que tenham interesse em produzir e comercializar os produtos ou serviços referentes a este Ativo Intelectual. 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Caso sua empresa tenha interesse em obter uma licença nos moldes e condições do Contrato ofertado, envie um e-mail para licenciatec@petrobras.com.br. Os documentos enviados por esse canal serão tratados como informação confidencial por parte da Petrobras.</a:t>
            </a:r>
          </a:p>
          <a:p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Método para Adequar uma Instalação de Produção Marítima de Petróleo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E5F7FC5-1E3E-7914-E0CC-8225A7321DE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C50FCA8A-CFB0-F338-E34C-3482F4C46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BC66B7D6-5ABF-3154-A690-7519864F126C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FA8AC344-84B9-87EF-9B98-0338CFAA0B88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72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Petrobras Sans" panose="020B0606020204030204" pitchFamily="34" charset="0"/>
              </a:rPr>
              <a:t>          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O equipamento </a:t>
            </a:r>
            <a:r>
              <a:rPr lang="pt-BR" sz="1400" b="0" i="0" dirty="0" err="1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anti-incrustação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 para válvula de completação inteligente, é uma capsula de injeção química. É um dispositivo tubular cilíndrico, que é posicionado sobre a válvula de completação inteligente, criando um espaço anular em frente à válvula, para servir de câmara onde a turbulência do fluxo do óleo que está sendo extraído promove a mistura eficiente entre o inibidor de incrustação ou outro agente químico e o óleo que está sendo extraído/ produzido. Esta oferta pública é destinada a sociedades empresariais ou consórcios de empresas que tenham interesse em produzir e comercializar os produtos ou serviços referentes a este Ativo Intelectual. 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 </a:t>
            </a:r>
          </a:p>
          <a:p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just"/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Equipamento </a:t>
            </a:r>
            <a:r>
              <a:rPr lang="pt-BR" sz="2000" i="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anti-incrustação</a:t>
            </a:r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para Válvula de Completação Inteligente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B96D583-B10A-DBA6-32AC-4DC3DBEF0099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20" name="Gráfico 19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AFC37ED-0089-5247-F344-89CF5B6C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21" name="Título 3">
              <a:extLst>
                <a:ext uri="{FF2B5EF4-FFF2-40B4-BE49-F238E27FC236}">
                  <a16:creationId xmlns:a16="http://schemas.microsoft.com/office/drawing/2014/main" id="{CED234FD-F81E-B30F-9996-57F881B57522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22" name="Título 3">
              <a:hlinkClick r:id="rId12"/>
              <a:extLst>
                <a:ext uri="{FF2B5EF4-FFF2-40B4-BE49-F238E27FC236}">
                  <a16:creationId xmlns:a16="http://schemas.microsoft.com/office/drawing/2014/main" id="{442886F0-E248-8F4C-D8B0-C4C8131DAD24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52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57010"/>
            <a:ext cx="64436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Petrobras Sans" panose="020B0606020204030204" pitchFamily="34" charset="0"/>
              </a:rPr>
              <a:t>          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O dispositivo aplicado preferencialmente em linhas de transporte de petróleo é capaz de gerar um padrão de escoamento anular em fluidos predominantemente bifásicos, a partir da energia presente na vazão do próprio fluido. Dispensa equipamentos acessórios de bombeio e pode atuar de forma opcional como um hidro ciclone de drenagem. Esta oferta pública é destinada a sociedades empresariais ou consórcios de empresas que tenham interesse em produzir e comercializar os produtos ou serviços referentes a este Ativo Intelectual. 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 A oportunidade pode ser encontrada clicando abaixo. </a:t>
            </a:r>
          </a:p>
          <a:p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Dispositivo Ciclônico Gerador de Escoamento Anular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CFE1722-5046-6428-D8C4-0490A908C7F1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F6AFCB3-EFDD-FE67-4457-DDA17C07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9EFC9ECF-ECF8-672D-0665-96A1AA4AAFDA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FA952CD6-39AD-4ACF-8779-76390E995088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69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57010"/>
            <a:ext cx="64436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O acessório aplicado a estruturas de grande porte submersas, de configuração cilíndrica ou predominantemente cilíndricas, especificamente plataformas flutuantes de prospecção de petróleo tipo </a:t>
            </a:r>
            <a:r>
              <a:rPr lang="pt-BR" sz="14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mono-coluna</a:t>
            </a:r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 ou SPAR, mitigando os movimentos induzidos por vórtices nestas estruturas, principalmente quando estiverem sujeitas a fortes correntezas. Esta oferta pública é destinada a sociedades empresariais ou consórcios de empresas que tenham interesse em produzir e comercializar os produtos ou serviços referentes a este Ativo Intelectual. </a:t>
            </a:r>
          </a:p>
          <a:p>
            <a:pPr algn="l"/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 A oportunidade pode ser encontrada clicando abaixo. </a:t>
            </a:r>
          </a:p>
          <a:p>
            <a:endParaRPr lang="pt-BR" sz="1400" b="0" i="0" dirty="0">
              <a:solidFill>
                <a:srgbClr val="373737"/>
              </a:solidFill>
              <a:effectLst/>
              <a:latin typeface="Petrobras Sans" panose="020B0606020204030204" pitchFamily="34" charset="0"/>
            </a:endParaRPr>
          </a:p>
          <a:p>
            <a:endParaRPr lang="pt-BR" sz="1400" dirty="0">
              <a:solidFill>
                <a:srgbClr val="373737"/>
              </a:solidFill>
              <a:latin typeface="Petrobras Sans" panose="020B0606020204030204" pitchFamily="34" charset="0"/>
            </a:endParaRPr>
          </a:p>
          <a:p>
            <a:endParaRPr lang="pt-BR" sz="1400" b="0" i="0" dirty="0">
              <a:solidFill>
                <a:srgbClr val="373737"/>
              </a:solidFill>
              <a:effectLst/>
              <a:latin typeface="Petrobras Sans" panose="020B0606020204030204" pitchFamily="34" charset="0"/>
            </a:endParaRPr>
          </a:p>
          <a:p>
            <a:endParaRPr lang="pt-BR" sz="1400" dirty="0">
              <a:solidFill>
                <a:srgbClr val="373737"/>
              </a:solidFill>
              <a:latin typeface="Petrobras Sans" panose="020B0606020204030204" pitchFamily="34" charset="0"/>
            </a:endParaRPr>
          </a:p>
          <a:p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Oferta - Oferta Pública - Aletas Supressoras de Movimento Induzido por </a:t>
            </a:r>
            <a:r>
              <a:rPr lang="pt-BR" sz="2000" i="0" dirty="0" err="1"/>
              <a:t>Vortex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CFE1722-5046-6428-D8C4-0490A908C7F1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F6AFCB3-EFDD-FE67-4457-DDA17C07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9EFC9ECF-ECF8-672D-0665-96A1AA4AAFDA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FA952CD6-39AD-4ACF-8779-76390E995088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35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O Separador Multifásico de primeiro estágio produzido em um ou mais poços de petróleo provê um método de separação de um fluido multifásico, compreendendo as etapas de: inserir o fluido multifásico em um vaso de separação; coletar um volume de gás separado do fluido multifásico em uma parte superior do vaso de separação; coletar um volume de óleo separado do fluido multifásico em uma parte intermediária do vaso de separação; coletar um volume de água separado do fluido multifásico em uma parte inferior do vaso de separação; e injetar uma mistura de gás coletado e água coletada pressurizados em uma porção inferior do vaso separador. Esta oferta pública é destinada a sociedades empresariais ou consórcios de empresas que tenham interesse em produzir e comercializar os produtos ou serviços referentes a este Ativo Intelectual.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 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Separador Multifásico de Primeiro Estágio e Método de Separação de um Fluido Multifásico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166FB82-5B4A-B23C-A4CD-AA6EA8C5A9D5}"/>
              </a:ext>
            </a:extLst>
          </p:cNvPr>
          <p:cNvGrpSpPr/>
          <p:nvPr/>
        </p:nvGrpSpPr>
        <p:grpSpPr>
          <a:xfrm>
            <a:off x="2712707" y="8260037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152EA2C6-C03A-4894-2F09-3C2AA0977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03773F00-5AAE-AAA4-C6A2-338C9219D377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CE69A39D-69D8-4CA6-E387-DF7AE0FCFD4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19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8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A Petrobras está ofertando 213 tecnologias para licenciamento de forma simples e rápida. O objetivo é acelerar a implantação de inovações e contribuir para desenvolvimento de fornecedores que possam implantar as tecnologias nos negócios da Petrobras. Há oportunidades disponíveis nas áreas de Exploração e Produção, Desenvolvimento da Produção, Refino e Sustentabilidade.</a:t>
            </a:r>
          </a:p>
          <a:p>
            <a:pPr algn="just"/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Entre as patentes expostas há algumas ligadas à frente de diversificação rentável, sinalizada no Plano Estratégico 2023-27 da Petrobras, focada em redução de emissões de gases de efeito estufa – como sistemas de “captura de dióxido de carbono para aplicação veicular” e “de controle automático para compatibilização entre produção e consumo de hidrogênio”.</a:t>
            </a:r>
          </a:p>
          <a:p>
            <a:pPr algn="just"/>
            <a:r>
              <a:rPr lang="pt-BR" sz="1400" dirty="0">
                <a:solidFill>
                  <a:srgbClr val="373737"/>
                </a:solidFill>
                <a:latin typeface="Petrobras Sans" panose="020B0606020204030204" pitchFamily="34" charset="0"/>
              </a:rPr>
              <a:t>Os interessados devem consultar a lista de patentes e condições do contrato, bem como a minuta do contrato de adesão, disponibilizadas em anexo abaixo. Em caso de interesse ou dúvidas sobre o processo, o contato pode ser feito através do e-mail licenciatec@petrobras.com.br</a:t>
            </a:r>
          </a:p>
          <a:p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just"/>
            <a:r>
              <a:rPr lang="pt-BR" sz="2000" i="0" dirty="0"/>
              <a:t>Licenciamento em 1 click - Petrobras oferta 213 patentes para licenciamento</a:t>
            </a: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528D2FD-D206-7AB7-FD0B-47F3ACA098E5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8"/>
              <a:extLst>
                <a:ext uri="{FF2B5EF4-FFF2-40B4-BE49-F238E27FC236}">
                  <a16:creationId xmlns:a16="http://schemas.microsoft.com/office/drawing/2014/main" id="{373F8B57-AA78-FD75-F3FD-B1F5136E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DC08DFD0-E543-25A3-AB72-28D12C1E4CD5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1"/>
              <a:extLst>
                <a:ext uri="{FF2B5EF4-FFF2-40B4-BE49-F238E27FC236}">
                  <a16:creationId xmlns:a16="http://schemas.microsoft.com/office/drawing/2014/main" id="{88E01392-03EC-6660-529D-AF3FBB0F8E1B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32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EA9DF79C-9C06-AFE9-B6C3-C65E00D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57387"/>
          <a:stretch/>
        </p:blipFill>
        <p:spPr>
          <a:xfrm>
            <a:off x="0" y="-794"/>
            <a:ext cx="7560236" cy="10692607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EF7D308-41DB-2DF8-DB0D-E2007EF0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33562" b="32334"/>
          <a:stretch/>
        </p:blipFill>
        <p:spPr>
          <a:xfrm>
            <a:off x="2066819" y="2277036"/>
            <a:ext cx="4916594" cy="232467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C4C8C4-42FA-1FD9-8A74-704F0658362E}"/>
              </a:ext>
            </a:extLst>
          </p:cNvPr>
          <p:cNvSpPr txBox="1"/>
          <p:nvPr/>
        </p:nvSpPr>
        <p:spPr>
          <a:xfrm>
            <a:off x="0" y="6346878"/>
            <a:ext cx="6535363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Módulo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Open </a:t>
            </a:r>
            <a:r>
              <a:rPr lang="pt-BR" sz="3200" i="0" err="1">
                <a:solidFill>
                  <a:schemeClr val="bg1"/>
                </a:solidFill>
                <a:latin typeface="Petrobras Sans" panose="020B0606020204030204" pitchFamily="34" charset="0"/>
              </a:rPr>
              <a:t>Lab</a:t>
            </a:r>
            <a:endParaRPr lang="pt-BR" sz="3200" i="0">
              <a:solidFill>
                <a:schemeClr val="bg1"/>
              </a:solidFill>
              <a:latin typeface="Petrobras Sans" panose="020B0606020204030204" pitchFamily="34" charset="0"/>
            </a:endParaRPr>
          </a:p>
          <a:p>
            <a:pPr algn="r"/>
            <a:r>
              <a:rPr lang="pt-BR" sz="2000" i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2" name="Forma Livre 26">
            <a:extLst>
              <a:ext uri="{FF2B5EF4-FFF2-40B4-BE49-F238E27FC236}">
                <a16:creationId xmlns:a16="http://schemas.microsoft.com/office/drawing/2014/main" id="{B694011E-0BE5-F6E2-2B8B-FF5A30A58822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3" name="Imagem 27">
            <a:extLst>
              <a:ext uri="{FF2B5EF4-FFF2-40B4-BE49-F238E27FC236}">
                <a16:creationId xmlns:a16="http://schemas.microsoft.com/office/drawing/2014/main" id="{C1A40DCA-55D0-1C18-A623-9202C61CF1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17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latin typeface="Petrobras Sans" panose="020B0606020204030204" pitchFamily="34" charset="0"/>
              </a:rPr>
              <a:t>          Ele promove a experimentação de abordagens e algoritmos baseados em Aprendizado de Máquina para problemas específicos relacionados a eventos indesejáveis que ocorrem em poços de petróleo offshore.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Código Aberto - 3w</a:t>
            </a:r>
            <a:endParaRPr lang="pt-BR" sz="2000" i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0C4C17F-35D2-17D0-EA82-A8472106B90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4792477D-A627-BE5C-8745-131E72104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2262A00D-A20B-44DA-40D9-CD2A868F638E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3932EE90-8ADF-6F8F-CACF-9A9F8F058CF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11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latin typeface="Petrobras Sans" panose="020B0606020204030204" pitchFamily="34" charset="0"/>
              </a:rPr>
              <a:t>          Ele contém um gerador de resposta de pressão de poço, um conjunto de dados de 20.000 respostas de pressão sintéticas e uma rede neural de </a:t>
            </a:r>
            <a:r>
              <a:rPr lang="pt-BR" sz="1600" err="1">
                <a:latin typeface="Petrobras Sans" panose="020B0606020204030204" pitchFamily="34" charset="0"/>
              </a:rPr>
              <a:t>autocodificador</a:t>
            </a:r>
            <a:r>
              <a:rPr lang="pt-BR" sz="1600">
                <a:latin typeface="Petrobras Sans" panose="020B0606020204030204" pitchFamily="34" charset="0"/>
              </a:rPr>
              <a:t> capaz de agrupar esses dados com base na transmissibilidade e geometria do reservatório.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WPRAutoencoders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A8FD56B-6A83-4A70-5B11-DCC2E84FA7E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5F17AD4-BA0F-76F3-4730-3A15C96D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4E4596B8-9CCE-C1C6-1082-6D45ACCF018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3B620441-3990-1CD7-A351-10D0E29CC052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1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1" y="4465031"/>
            <a:ext cx="644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Petrobras Sans" panose="020B0606020204030204" pitchFamily="34" charset="0"/>
              </a:rPr>
              <a:t>Acesse a Petrobras no GitHub e conheça as oportunidades do Módulo Open Lab.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Petrobras no </a:t>
            </a:r>
            <a:r>
              <a:rPr lang="pt-BR" sz="2000" i="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8C64260-77D2-252B-529A-FA71D10DD7F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9D844F96-D2B9-5FB8-412A-92D160B2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2FA28C91-80A5-4946-04E1-D2C471B5EB1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D82B7E57-A7FB-0AB8-E03A-D61BC7A3D1BE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41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EA9DF79C-9C06-AFE9-B6C3-C65E00D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57387"/>
          <a:stretch/>
        </p:blipFill>
        <p:spPr>
          <a:xfrm>
            <a:off x="0" y="-794"/>
            <a:ext cx="7560236" cy="10692607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EF7D308-41DB-2DF8-DB0D-E2007EF0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33562" b="32334"/>
          <a:stretch/>
        </p:blipFill>
        <p:spPr>
          <a:xfrm>
            <a:off x="2066819" y="2277036"/>
            <a:ext cx="4916594" cy="232467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C4C8C4-42FA-1FD9-8A74-704F0658362E}"/>
              </a:ext>
            </a:extLst>
          </p:cNvPr>
          <p:cNvSpPr txBox="1"/>
          <p:nvPr/>
        </p:nvSpPr>
        <p:spPr>
          <a:xfrm>
            <a:off x="0" y="6346878"/>
            <a:ext cx="6535363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r"/>
            <a:r>
              <a:rPr lang="pt-BR" sz="3200" i="0" dirty="0">
                <a:solidFill>
                  <a:schemeClr val="bg1"/>
                </a:solidFill>
                <a:latin typeface="Petrobras Sans" panose="020B0606020204030204" pitchFamily="34" charset="0"/>
              </a:rPr>
              <a:t>Módulo </a:t>
            </a:r>
          </a:p>
          <a:p>
            <a:pPr algn="r"/>
            <a:r>
              <a:rPr lang="pt-BR" sz="3200" i="0" dirty="0">
                <a:solidFill>
                  <a:schemeClr val="bg1"/>
                </a:solidFill>
                <a:latin typeface="Petrobras Sans" panose="020B0606020204030204" pitchFamily="34" charset="0"/>
              </a:rPr>
              <a:t>Aquisição de </a:t>
            </a:r>
          </a:p>
          <a:p>
            <a:pPr algn="r"/>
            <a:r>
              <a:rPr lang="pt-BR" sz="3200" i="0" dirty="0">
                <a:solidFill>
                  <a:schemeClr val="bg1"/>
                </a:solidFill>
                <a:latin typeface="Petrobras Sans" panose="020B0606020204030204" pitchFamily="34" charset="0"/>
              </a:rPr>
              <a:t>Soluções</a:t>
            </a:r>
            <a:br>
              <a:rPr lang="pt-BR" sz="2000" i="0" dirty="0">
                <a:solidFill>
                  <a:srgbClr val="006298"/>
                </a:solidFill>
                <a:latin typeface="Petrobras Sans" panose="020B0606020204030204" pitchFamily="34" charset="0"/>
              </a:rPr>
            </a:br>
            <a:r>
              <a:rPr lang="pt-BR" sz="2000" i="0" dirty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7" name="Forma Livre 26">
            <a:extLst>
              <a:ext uri="{FF2B5EF4-FFF2-40B4-BE49-F238E27FC236}">
                <a16:creationId xmlns:a16="http://schemas.microsoft.com/office/drawing/2014/main" id="{859DC01C-4E40-7FDD-410D-D95BA9CC8CE9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8" name="Imagem 27">
            <a:extLst>
              <a:ext uri="{FF2B5EF4-FFF2-40B4-BE49-F238E27FC236}">
                <a16:creationId xmlns:a16="http://schemas.microsoft.com/office/drawing/2014/main" id="{D8DD88E0-4730-04C1-9392-C874C4860B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394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latin typeface="Petrobras Sans" panose="020B0606020204030204" pitchFamily="34" charset="0"/>
              </a:rPr>
              <a:t>          ROSS é uma biblioteca Python para análise </a:t>
            </a:r>
            <a:r>
              <a:rPr lang="pt-BR" sz="1600" err="1">
                <a:latin typeface="Petrobras Sans" panose="020B0606020204030204" pitchFamily="34" charset="0"/>
              </a:rPr>
              <a:t>rotordinâmica</a:t>
            </a:r>
            <a:r>
              <a:rPr lang="pt-BR" sz="1600">
                <a:latin typeface="Petrobras Sans" panose="020B0606020204030204" pitchFamily="34" charset="0"/>
              </a:rPr>
              <a:t>, que permite a construção de modelos de rotores e sua simulação numérica. Os elementos de eixo são modelados com a teoria de vigas de </a:t>
            </a:r>
            <a:r>
              <a:rPr lang="pt-BR" sz="1600" err="1">
                <a:latin typeface="Petrobras Sans" panose="020B0606020204030204" pitchFamily="34" charset="0"/>
              </a:rPr>
              <a:t>Timoshenko</a:t>
            </a:r>
            <a:r>
              <a:rPr lang="pt-BR" sz="1600">
                <a:latin typeface="Petrobras Sans" panose="020B0606020204030204" pitchFamily="34" charset="0"/>
              </a:rPr>
              <a:t>, que considera efeitos de cisalhamento e inércia rotacional, e discretizados por meio do Método dos Elementos Finitos. A ferramenta permite traçar a geometria do rotor e executar simulações como análise estática, análise modal, velocidade crítica não amortecida, resposta de frequência, resposta de desequilíbrio, resposta de tempo e muito mais.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Código Aberto - ROSS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5124D5A-8F2D-14E4-1217-80E436C9E49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E53FD564-5422-C384-ED94-AD8D555CD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803E909D-33E4-FC65-BADE-0590DE07D9E8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58E28EFF-7672-8CAC-B80B-5C70437B1AD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16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Petrobras Sans" panose="020B0606020204030204" pitchFamily="34" charset="0"/>
              </a:rPr>
              <a:t>Pacote Python que fornece modelos preditivos para detecção e diagnóstico de falhas, sensoriamento virtual e monitoramento da condição de processos.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 err="1"/>
              <a:t>BibMon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A8FD56B-6A83-4A70-5B11-DCC2E84FA7E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5F17AD4-BA0F-76F3-4730-3A15C96D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4E4596B8-9CCE-C1C6-1082-6D45ACCF018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3B620441-3990-1CD7-A351-10D0E29CC052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42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Petrobras Sans" panose="020B0606020204030204" pitchFamily="34" charset="0"/>
              </a:rPr>
              <a:t>A “</a:t>
            </a:r>
            <a:r>
              <a:rPr lang="pt-BR" sz="1600" dirty="0" err="1">
                <a:latin typeface="Petrobras Sans" panose="020B0606020204030204" pitchFamily="34" charset="0"/>
              </a:rPr>
              <a:t>Wellbore</a:t>
            </a:r>
            <a:r>
              <a:rPr lang="pt-BR" sz="1600" dirty="0">
                <a:latin typeface="Petrobras Sans" panose="020B0606020204030204" pitchFamily="34" charset="0"/>
              </a:rPr>
              <a:t> </a:t>
            </a:r>
            <a:r>
              <a:rPr lang="pt-BR" sz="1600" dirty="0" err="1">
                <a:latin typeface="Petrobras Sans" panose="020B0606020204030204" pitchFamily="34" charset="0"/>
              </a:rPr>
              <a:t>Acoustic</a:t>
            </a:r>
            <a:r>
              <a:rPr lang="pt-BR" sz="1600" dirty="0">
                <a:latin typeface="Petrobras Sans" panose="020B0606020204030204" pitchFamily="34" charset="0"/>
              </a:rPr>
              <a:t> </a:t>
            </a:r>
            <a:r>
              <a:rPr lang="pt-BR" sz="1600" dirty="0" err="1">
                <a:latin typeface="Petrobras Sans" panose="020B0606020204030204" pitchFamily="34" charset="0"/>
              </a:rPr>
              <a:t>Image</a:t>
            </a:r>
            <a:r>
              <a:rPr lang="pt-BR" sz="1600" dirty="0">
                <a:latin typeface="Petrobras Sans" panose="020B0606020204030204" pitchFamily="34" charset="0"/>
              </a:rPr>
              <a:t> </a:t>
            </a:r>
            <a:r>
              <a:rPr lang="pt-BR" sz="1600" dirty="0" err="1">
                <a:latin typeface="Petrobras Sans" panose="020B0606020204030204" pitchFamily="34" charset="0"/>
              </a:rPr>
              <a:t>Database</a:t>
            </a:r>
            <a:r>
              <a:rPr lang="pt-BR" sz="1600" dirty="0">
                <a:latin typeface="Petrobras Sans" panose="020B0606020204030204" pitchFamily="34" charset="0"/>
              </a:rPr>
              <a:t>” (WAID) tem como objetivo promover o desenvolvimento de aplicações baseadas em Machine Learning, particularmente </a:t>
            </a:r>
            <a:r>
              <a:rPr lang="pt-BR" sz="1600" dirty="0" err="1">
                <a:latin typeface="Petrobras Sans" panose="020B0606020204030204" pitchFamily="34" charset="0"/>
              </a:rPr>
              <a:t>Deep</a:t>
            </a:r>
            <a:r>
              <a:rPr lang="pt-BR" sz="1600" dirty="0">
                <a:latin typeface="Petrobras Sans" panose="020B0606020204030204" pitchFamily="34" charset="0"/>
              </a:rPr>
              <a:t> Learning, para automatizar tarefas relacionadas com a interpretação de perfis de imagens acústicas representativas da superfície do poço. Tais soluções envolvem segmentação de estruturas, preenchimento de vazios na imagem, detecção de eventos e geração de novos dados sintéticos, entre outros.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WAID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A8FD56B-6A83-4A70-5B11-DCC2E84FA7E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5F17AD4-BA0F-76F3-4730-3A15C96D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4E4596B8-9CCE-C1C6-1082-6D45ACCF018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3B620441-3990-1CD7-A351-10D0E29CC052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65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Petrobras Sans" panose="020B0606020204030204" pitchFamily="34" charset="0"/>
              </a:rPr>
              <a:t>GeoSlicer</a:t>
            </a:r>
            <a:r>
              <a:rPr lang="pt-BR" sz="1600" dirty="0">
                <a:latin typeface="Petrobras Sans" panose="020B0606020204030204" pitchFamily="34" charset="0"/>
              </a:rPr>
              <a:t> é uma plataforma de software para visualização digital de rochas e processamento de imagens, abrangendo múltiplas abordagens envolvendo imagens de lâminas delgadas, CT e </a:t>
            </a:r>
            <a:r>
              <a:rPr lang="pt-BR" sz="1600" dirty="0" err="1">
                <a:latin typeface="Petrobras Sans" panose="020B0606020204030204" pitchFamily="34" charset="0"/>
              </a:rPr>
              <a:t>mCT.</a:t>
            </a:r>
            <a:r>
              <a:rPr lang="pt-BR" sz="1600" dirty="0">
                <a:latin typeface="Petrobras Sans" panose="020B0606020204030204" pitchFamily="34" charset="0"/>
              </a:rPr>
              <a:t> Utilizamos técnicas avançadas, como Redes Neurais </a:t>
            </a:r>
            <a:r>
              <a:rPr lang="pt-BR" sz="1600" dirty="0" err="1">
                <a:latin typeface="Petrobras Sans" panose="020B0606020204030204" pitchFamily="34" charset="0"/>
              </a:rPr>
              <a:t>Convolucionais</a:t>
            </a:r>
            <a:r>
              <a:rPr lang="pt-BR" sz="1600" dirty="0">
                <a:latin typeface="Petrobras Sans" panose="020B0606020204030204" pitchFamily="34" charset="0"/>
              </a:rPr>
              <a:t>, para oferecer uma solução única que permite aos usuários resolver fluxos de trabalho complexos a partir de uma única plataforma.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 err="1"/>
              <a:t>GeoSlicer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A8FD56B-6A83-4A70-5B11-DCC2E84FA7E6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05F17AD4-BA0F-76F3-4730-3A15C96DE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4E4596B8-9CCE-C1C6-1082-6D45ACCF018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3B620441-3990-1CD7-A351-10D0E29CC052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33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>
                <a:latin typeface="Petrobras Sans" panose="020B0606020204030204" pitchFamily="34" charset="0"/>
              </a:rPr>
              <a:t>          CCP é uma biblioteca em Python para o cálculo do desempenho de compressores centrífugos. Ela utiliza o </a:t>
            </a:r>
            <a:r>
              <a:rPr lang="pt-BR" sz="1600" err="1">
                <a:latin typeface="Petrobras Sans" panose="020B0606020204030204" pitchFamily="34" charset="0"/>
              </a:rPr>
              <a:t>CoolProp</a:t>
            </a:r>
            <a:r>
              <a:rPr lang="pt-BR" sz="1600">
                <a:latin typeface="Petrobras Sans" panose="020B0606020204030204" pitchFamily="34" charset="0"/>
              </a:rPr>
              <a:t>/REFPROP para os cálculos das propriedades do gás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Código Aberto - CCP</a:t>
            </a:r>
            <a:endParaRPr lang="pt-BR" sz="2000" i="0">
              <a:latin typeface="Petrobras Sans" panose="020B0606020204030204" pitchFamily="34" charset="0"/>
            </a:endParaRP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1" y="395849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28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EA9DF79C-9C06-AFE9-B6C3-C65E00D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57387"/>
          <a:stretch/>
        </p:blipFill>
        <p:spPr>
          <a:xfrm>
            <a:off x="0" y="-794"/>
            <a:ext cx="7560236" cy="10692607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EF7D308-41DB-2DF8-DB0D-E2007EF0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33562" b="32334"/>
          <a:stretch/>
        </p:blipFill>
        <p:spPr>
          <a:xfrm>
            <a:off x="2066819" y="2277036"/>
            <a:ext cx="4916594" cy="232467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C4C8C4-42FA-1FD9-8A74-704F0658362E}"/>
              </a:ext>
            </a:extLst>
          </p:cNvPr>
          <p:cNvSpPr txBox="1"/>
          <p:nvPr/>
        </p:nvSpPr>
        <p:spPr>
          <a:xfrm>
            <a:off x="0" y="6346878"/>
            <a:ext cx="6535363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Módulo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Parcerias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Tecnológicas</a:t>
            </a:r>
          </a:p>
          <a:p>
            <a:pPr algn="r"/>
            <a:r>
              <a:rPr lang="pt-BR" sz="2000" i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2" name="Forma Livre 26">
            <a:extLst>
              <a:ext uri="{FF2B5EF4-FFF2-40B4-BE49-F238E27FC236}">
                <a16:creationId xmlns:a16="http://schemas.microsoft.com/office/drawing/2014/main" id="{3E2CEE88-3CBA-7942-05EB-4EA4953A9055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3" name="Imagem 27">
            <a:extLst>
              <a:ext uri="{FF2B5EF4-FFF2-40B4-BE49-F238E27FC236}">
                <a16:creationId xmlns:a16="http://schemas.microsoft.com/office/drawing/2014/main" id="{340E3238-6A03-C7C9-DE95-57F973462C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08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Petrobras Sans" panose="020B0606020204030204" pitchFamily="34" charset="0"/>
              </a:rPr>
              <a:t>Com o projeto, espera-se obter sistemas qualificados de reparo compósito de alta </a:t>
            </a:r>
            <a:r>
              <a:rPr lang="pt-BR" sz="1400" dirty="0" err="1">
                <a:latin typeface="Petrobras Sans" panose="020B0606020204030204" pitchFamily="34" charset="0"/>
              </a:rPr>
              <a:t>Tg</a:t>
            </a:r>
            <a:r>
              <a:rPr lang="pt-BR" sz="1400" dirty="0">
                <a:latin typeface="Petrobras Sans" panose="020B0606020204030204" pitchFamily="34" charset="0"/>
              </a:rPr>
              <a:t> e proteção passiva contra incêndio que possam ser aplicados imediatamente em campo. Adicionalmente, o presente projeto contemplará o desenvolvimento de um programa para projeto de reparos por compósitos.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425263"/>
            <a:ext cx="6357202" cy="82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2549 - Aprimoramento do Reparo BR: Alta Temperatura, Proteção passiva, Programa para o projeto de reparos</a:t>
            </a: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9750" y="425075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3276372" y="8577471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802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Petrobras Sans" panose="020B0606020204030204" pitchFamily="34" charset="0"/>
              </a:rPr>
              <a:t>Prospectar informações sobre coeficientes técnicos do processo de produção de etanol 1G e 2G a partir de diferentes matérias-primas, bem como para o processo de produção de combustível sustentável de aviação (SAF) via rota ATJ (</a:t>
            </a:r>
            <a:r>
              <a:rPr lang="pt-BR" sz="1400" dirty="0" err="1">
                <a:latin typeface="Petrobras Sans" panose="020B0606020204030204" pitchFamily="34" charset="0"/>
              </a:rPr>
              <a:t>Alcohol</a:t>
            </a:r>
            <a:r>
              <a:rPr lang="pt-BR" sz="1400" dirty="0">
                <a:latin typeface="Petrobras Sans" panose="020B0606020204030204" pitchFamily="34" charset="0"/>
              </a:rPr>
              <a:t> </a:t>
            </a:r>
            <a:r>
              <a:rPr lang="pt-BR" sz="1400" dirty="0" err="1">
                <a:latin typeface="Petrobras Sans" panose="020B0606020204030204" pitchFamily="34" charset="0"/>
              </a:rPr>
              <a:t>to</a:t>
            </a:r>
            <a:r>
              <a:rPr lang="pt-BR" sz="1400" dirty="0">
                <a:latin typeface="Petrobras Sans" panose="020B0606020204030204" pitchFamily="34" charset="0"/>
              </a:rPr>
              <a:t> Jet), realizando estudo de viabilidade econômica e de avaliação de ciclo de vida para cada cenário, e identificando as principais empresas fornecedoras de tecnologia no Brasil e mundo.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425263"/>
            <a:ext cx="6357202" cy="82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2623 - Avaliação </a:t>
            </a:r>
            <a:r>
              <a:rPr lang="pt-BR" sz="2000" i="0" dirty="0" err="1"/>
              <a:t>tecnica</a:t>
            </a:r>
            <a:r>
              <a:rPr lang="pt-BR" sz="2000" i="0" dirty="0"/>
              <a:t>-econômica e ambiental para o processo de produção de etanol 1G, 2G e SAF</a:t>
            </a: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9750" y="425075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3276372" y="8577471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7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Petrobras Sans" panose="020B0606020204030204" pitchFamily="34" charset="0"/>
              </a:rPr>
              <a:t>Desenvolver uma biblioteca de reconciliação de dados e estimação de parâmetros genérica e configurável a ser incorporada à plataforma </a:t>
            </a:r>
            <a:r>
              <a:rPr lang="pt-BR" sz="1400" dirty="0" err="1">
                <a:latin typeface="Petrobras Sans" panose="020B0606020204030204" pitchFamily="34" charset="0"/>
              </a:rPr>
              <a:t>SmartMonitor</a:t>
            </a:r>
            <a:r>
              <a:rPr lang="pt-BR" sz="1400" dirty="0">
                <a:latin typeface="Petrobras Sans" panose="020B0606020204030204" pitchFamily="34" charset="0"/>
              </a:rPr>
              <a:t>.</a:t>
            </a: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425263"/>
            <a:ext cx="6357202" cy="82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2651 - Desenvolvimento da biblioteca DROPS (Data Reconciliation for Online </a:t>
            </a:r>
            <a:r>
              <a:rPr lang="pt-BR" sz="2000" i="0" dirty="0" err="1"/>
              <a:t>Process</a:t>
            </a:r>
            <a:r>
              <a:rPr lang="pt-BR" sz="2000" i="0" dirty="0"/>
              <a:t> Systems)</a:t>
            </a: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9750" y="425075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3276372" y="8577471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31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Petrobras Sans" panose="020B0606020204030204" pitchFamily="34" charset="0"/>
              </a:rPr>
              <a:t>Desenvolvimento de sistema para avaliação de processo de separação de óleo emulsionado em água, simulando processo de flotação. Desenvolvimento de abordagem simplificada para avaliação de produtos químicos</a:t>
            </a:r>
          </a:p>
          <a:p>
            <a:pPr algn="just"/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425263"/>
            <a:ext cx="6357202" cy="82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2645 - Desenvolvimento de sistema </a:t>
            </a:r>
            <a:r>
              <a:rPr lang="pt-BR" sz="2000" i="0" dirty="0" err="1"/>
              <a:t>microfluidico</a:t>
            </a:r>
            <a:r>
              <a:rPr lang="pt-BR" sz="2000" i="0" dirty="0"/>
              <a:t> para avaliação da ação de produtos químicos em emulsões óleo em água</a:t>
            </a: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9750" y="4250750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3276372" y="8577471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5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CAF1BD3F-B3A7-2C54-4480-BD033B98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471187" y="4288022"/>
            <a:ext cx="6646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A partir do desafio de aumentar a vazão de injeção de água do mar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dessulfatada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 (tratada nas unidades de remoção de sulfato - URS) nas plataformas marítimas da Petrobras, há uma janela de oportunidade de avaliação membranas de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nanofiltração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 de alto desempenho, por exemplo, com maior capacidade de filtração, seja pelo aumento da área de membrana (&gt;440 ft2) ou alterações físico-químicas e características do material componente da superfície das membranas de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nanofiltração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 (NF).</a:t>
            </a:r>
          </a:p>
          <a:p>
            <a:pPr algn="l"/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Oportunidade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Petronect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: 7004333708</a:t>
            </a:r>
            <a:endParaRPr lang="pt-BR" sz="1000" dirty="0">
              <a:solidFill>
                <a:srgbClr val="373737"/>
              </a:solidFill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hlinkClick r:id="rId3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342599"/>
            <a:ext cx="6443662" cy="5130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l"/>
            <a:r>
              <a:rPr lang="pt-BR" sz="2000" i="0" dirty="0"/>
              <a:t>7004333708 - Membranas NF de alto desempenho para o sistema de injeção de água do mar</a:t>
            </a:r>
          </a:p>
          <a:p>
            <a:pPr algn="l"/>
            <a:r>
              <a:rPr lang="pt-BR" sz="2000" i="0" dirty="0"/>
              <a:t> </a:t>
            </a: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2" y="3904067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38" name="Agrupar 37">
            <a:extLst>
              <a:ext uri="{FF2B5EF4-FFF2-40B4-BE49-F238E27FC236}">
                <a16:creationId xmlns:a16="http://schemas.microsoft.com/office/drawing/2014/main" id="{72AE4E49-4A4C-B2CA-8B3C-69D32E4D189A}"/>
              </a:ext>
            </a:extLst>
          </p:cNvPr>
          <p:cNvGrpSpPr/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CD80A149-4D93-7769-5F08-855678EF1B14}"/>
                </a:ext>
              </a:extLst>
            </p:cNvPr>
            <p:cNvGrpSpPr/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41" name="Picture 4">
                <a:extLst>
                  <a:ext uri="{FF2B5EF4-FFF2-40B4-BE49-F238E27FC236}">
                    <a16:creationId xmlns:a16="http://schemas.microsoft.com/office/drawing/2014/main" id="{39C921B9-A07F-1644-A6F7-78A9E36D636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F7601BCA-E83B-2848-2260-52BA1F180C99}"/>
                  </a:ext>
                </a:extLst>
              </p:cNvPr>
              <p:cNvSpPr/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43" name="Título 3">
                <a:extLst>
                  <a:ext uri="{FF2B5EF4-FFF2-40B4-BE49-F238E27FC236}">
                    <a16:creationId xmlns:a16="http://schemas.microsoft.com/office/drawing/2014/main" id="{71404C71-7A0F-9C5E-35B1-59AA7245EEAE}"/>
                  </a:ext>
                </a:extLst>
              </p:cNvPr>
              <p:cNvSpPr txBox="1"/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 dirty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 dirty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 dirty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44" name="Group 24">
                <a:extLst>
                  <a:ext uri="{FF2B5EF4-FFF2-40B4-BE49-F238E27FC236}">
                    <a16:creationId xmlns:a16="http://schemas.microsoft.com/office/drawing/2014/main" id="{F1A3914D-934F-A238-BE84-3ED428BF65C8}"/>
                  </a:ext>
                </a:extLst>
              </p:cNvPr>
              <p:cNvGrpSpPr/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45" name="Forma Livre 26">
                  <a:extLst>
                    <a:ext uri="{FF2B5EF4-FFF2-40B4-BE49-F238E27FC236}">
                      <a16:creationId xmlns:a16="http://schemas.microsoft.com/office/drawing/2014/main" id="{48C6C17D-3C1B-41B6-945F-5B2A4D420EA0}"/>
                    </a:ext>
                  </a:extLst>
                </p:cNvPr>
                <p:cNvSpPr/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46" name="Imagem 27">
                  <a:extLst>
                    <a:ext uri="{FF2B5EF4-FFF2-40B4-BE49-F238E27FC236}">
                      <a16:creationId xmlns:a16="http://schemas.microsoft.com/office/drawing/2014/main" id="{47F012A7-ECE3-1ED2-5538-1339DAF65362}"/>
                    </a:ext>
                  </a:extLst>
                </p:cNvPr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0" name="Gráfico 26">
              <a:extLst>
                <a:ext uri="{FF2B5EF4-FFF2-40B4-BE49-F238E27FC236}">
                  <a16:creationId xmlns:a16="http://schemas.microsoft.com/office/drawing/2014/main" id="{BD34605B-5C1E-1721-DEEE-06C81ADED7EC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2AA35E8-3AB1-EC27-1675-790F1725034E}"/>
              </a:ext>
            </a:extLst>
          </p:cNvPr>
          <p:cNvGrpSpPr/>
          <p:nvPr/>
        </p:nvGrpSpPr>
        <p:grpSpPr>
          <a:xfrm>
            <a:off x="3301620" y="8457744"/>
            <a:ext cx="7036002" cy="790452"/>
            <a:chOff x="3423272" y="8012619"/>
            <a:chExt cx="7036002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582FF36A-A772-41F6-E818-6BBBBBD53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23272" y="8012619"/>
              <a:ext cx="790452" cy="790452"/>
            </a:xfrm>
            <a:prstGeom prst="rect">
              <a:avLst/>
            </a:prstGeom>
          </p:spPr>
        </p:pic>
        <p:sp>
          <p:nvSpPr>
            <p:cNvPr id="4" name="Título 3">
              <a:extLst>
                <a:ext uri="{FF2B5EF4-FFF2-40B4-BE49-F238E27FC236}">
                  <a16:creationId xmlns:a16="http://schemas.microsoft.com/office/drawing/2014/main" id="{FD428334-7D72-5252-6BFE-8B69823B12B6}"/>
                </a:ext>
              </a:extLst>
            </p:cNvPr>
            <p:cNvSpPr txBox="1">
              <a:spLocks/>
            </p:cNvSpPr>
            <p:nvPr/>
          </p:nvSpPr>
          <p:spPr>
            <a:xfrm>
              <a:off x="4289157" y="8141324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5" name="Título 3">
              <a:hlinkClick r:id="rId12"/>
              <a:extLst>
                <a:ext uri="{FF2B5EF4-FFF2-40B4-BE49-F238E27FC236}">
                  <a16:creationId xmlns:a16="http://schemas.microsoft.com/office/drawing/2014/main" id="{BE3931C8-0C43-67FB-6522-171E8976B2A6}"/>
                </a:ext>
              </a:extLst>
            </p:cNvPr>
            <p:cNvSpPr txBox="1">
              <a:spLocks/>
            </p:cNvSpPr>
            <p:nvPr/>
          </p:nvSpPr>
          <p:spPr>
            <a:xfrm>
              <a:off x="4138291" y="83341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513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 person wearing safety goggles and holding a device&#10;&#10;Description automatically generated">
            <a:extLst>
              <a:ext uri="{FF2B5EF4-FFF2-40B4-BE49-F238E27FC236}">
                <a16:creationId xmlns:a16="http://schemas.microsoft.com/office/drawing/2014/main" id="{2AD8DA50-69F9-087B-B04A-5ECCCD348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7" y="-1"/>
            <a:ext cx="5080561" cy="290222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487171" y="4749118"/>
            <a:ext cx="6443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>
                <a:latin typeface="Petrobras Sans" panose="020B0606020204030204" pitchFamily="34" charset="0"/>
              </a:rPr>
              <a:t>Determinar os limites de utilização dos materiais metálicos normalmente empregados em poços em contato com CO2 e suas principais impurezas, por meio de testes de corrosão localizada e corrosão sob tensão.</a:t>
            </a:r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hlinkClick r:id="rId7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2" y="3425263"/>
            <a:ext cx="6357202" cy="825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/>
              <a:t>2636 - Estudo de corrosão sob tensão e corrosão localizada em tubos de produção, tubos de revestimento e equipamentos de poços para injeção de CCS.</a:t>
            </a:r>
          </a:p>
        </p:txBody>
      </p: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162C25D4-CD5B-818B-B014-8408219BC2FF}"/>
              </a:ext>
            </a:extLst>
          </p:cNvPr>
          <p:cNvCxnSpPr>
            <a:cxnSpLocks/>
          </p:cNvCxnSpPr>
          <p:nvPr/>
        </p:nvCxnSpPr>
        <p:spPr>
          <a:xfrm>
            <a:off x="530402" y="4542003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9880E0-E52E-344E-4722-39E764104631}"/>
              </a:ext>
            </a:extLst>
          </p:cNvPr>
          <p:cNvGrpSpPr/>
          <p:nvPr/>
        </p:nvGrpSpPr>
        <p:grpSpPr>
          <a:xfrm>
            <a:off x="3276372" y="8577471"/>
            <a:ext cx="7102086" cy="790452"/>
            <a:chOff x="661402" y="7313080"/>
            <a:chExt cx="7102086" cy="790452"/>
          </a:xfrm>
        </p:grpSpPr>
        <p:pic>
          <p:nvPicPr>
            <p:cNvPr id="3" name="Gráfico 2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AE4E03ED-E622-98D6-F5C0-31C0761A7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60E9BCFA-D003-8888-823F-624719B32CB0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8" name="Título 3">
              <a:hlinkClick r:id="rId12"/>
              <a:extLst>
                <a:ext uri="{FF2B5EF4-FFF2-40B4-BE49-F238E27FC236}">
                  <a16:creationId xmlns:a16="http://schemas.microsoft.com/office/drawing/2014/main" id="{02A525A4-2D31-1A4D-4CAF-7E68855CAE2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839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Gráfico de superfície&#10;&#10;Descrição gerada automaticamente">
            <a:extLst>
              <a:ext uri="{FF2B5EF4-FFF2-40B4-BE49-F238E27FC236}">
                <a16:creationId xmlns:a16="http://schemas.microsoft.com/office/drawing/2014/main" id="{FB009C6B-CB70-60B0-B392-21BFA68B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9423"/>
          <a:stretch/>
        </p:blipFill>
        <p:spPr>
          <a:xfrm>
            <a:off x="0" y="3132137"/>
            <a:ext cx="7559676" cy="75596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D0512EE-7AEE-08EE-A16E-CB1754F772ED}"/>
              </a:ext>
            </a:extLst>
          </p:cNvPr>
          <p:cNvSpPr/>
          <p:nvPr/>
        </p:nvSpPr>
        <p:spPr>
          <a:xfrm>
            <a:off x="0" y="1"/>
            <a:ext cx="7559675" cy="3316940"/>
          </a:xfrm>
          <a:prstGeom prst="rect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26">
            <a:extLst>
              <a:ext uri="{FF2B5EF4-FFF2-40B4-BE49-F238E27FC236}">
                <a16:creationId xmlns:a16="http://schemas.microsoft.com/office/drawing/2014/main" id="{1DEE25C6-FA2D-028F-18DC-69901E43DB4D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10" name="Imagem 27">
            <a:extLst>
              <a:ext uri="{FF2B5EF4-FFF2-40B4-BE49-F238E27FC236}">
                <a16:creationId xmlns:a16="http://schemas.microsoft.com/office/drawing/2014/main" id="{077B14E2-3809-D31C-C297-7E14A729FF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7A8425C-25B4-C958-7EDD-F666F53E8455}"/>
              </a:ext>
            </a:extLst>
          </p:cNvPr>
          <p:cNvSpPr txBox="1"/>
          <p:nvPr/>
        </p:nvSpPr>
        <p:spPr>
          <a:xfrm>
            <a:off x="535547" y="939188"/>
            <a:ext cx="4704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>
                <a:solidFill>
                  <a:schemeClr val="bg1"/>
                </a:solidFill>
                <a:effectLst/>
                <a:latin typeface="Petrobras Sans" panose="020B0606020204030204"/>
              </a:rPr>
              <a:t>Em caso de dúvidas, entre em </a:t>
            </a:r>
          </a:p>
          <a:p>
            <a:r>
              <a:rPr lang="pt-BR" b="1" i="0">
                <a:solidFill>
                  <a:schemeClr val="bg1"/>
                </a:solidFill>
                <a:effectLst/>
                <a:latin typeface="Petrobras Sans" panose="020B0606020204030204"/>
              </a:rPr>
              <a:t>contato conosco através do e-mail: </a:t>
            </a:r>
            <a:r>
              <a:rPr lang="en-US" b="1" i="0">
                <a:solidFill>
                  <a:schemeClr val="bg1"/>
                </a:solidFill>
                <a:effectLst/>
                <a:latin typeface="Petrobras Sans" panose="020B0606020204030204"/>
              </a:rPr>
              <a:t> </a:t>
            </a:r>
            <a:r>
              <a:rPr lang="en-US" b="1" i="0" u="sng">
                <a:solidFill>
                  <a:srgbClr val="EBFF00"/>
                </a:solidFill>
                <a:effectLst/>
                <a:latin typeface="Petrobras Sans" panose="020B0606020204030204"/>
              </a:rPr>
              <a:t>conexoesparainovacao@petrobras.com.br</a:t>
            </a:r>
            <a:endParaRPr lang="pt-BR" sz="1400" b="1" u="none" strike="noStrike">
              <a:solidFill>
                <a:srgbClr val="EBFF00"/>
              </a:solidFill>
              <a:effectLst/>
              <a:latin typeface="Petrobras Sans" panose="020B0606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48B5EC-85BD-CB2C-BA48-79E98341DAB4}"/>
              </a:ext>
            </a:extLst>
          </p:cNvPr>
          <p:cNvSpPr txBox="1"/>
          <p:nvPr/>
        </p:nvSpPr>
        <p:spPr>
          <a:xfrm>
            <a:off x="539750" y="2347007"/>
            <a:ext cx="6443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latin typeface="Petrobras Sans" panose="020B0606020204030204" pitchFamily="34" charset="0"/>
              </a:rPr>
              <a:t>Acesse</a:t>
            </a:r>
            <a:r>
              <a:rPr lang="pt-BR" dirty="0">
                <a:solidFill>
                  <a:schemeClr val="bg1"/>
                </a:solidFill>
                <a:latin typeface="Petrobras Sans XBold" panose="020B080602020403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Petrobras Sans XBold" panose="020B0806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conexoes-inovacao.petrobras.com.br</a:t>
            </a:r>
            <a:endParaRPr lang="pt-BR" b="1" dirty="0">
              <a:solidFill>
                <a:schemeClr val="bg1"/>
              </a:solidFill>
              <a:latin typeface="Petrobras Sans XBold" panose="020B0806020204030204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Petrobras Sans" panose="020B0606020204030204" pitchFamily="34" charset="0"/>
              </a:rPr>
              <a:t>e siga </a:t>
            </a:r>
            <a:r>
              <a:rPr lang="pt-BR" b="1" dirty="0">
                <a:solidFill>
                  <a:schemeClr val="bg1"/>
                </a:solidFill>
                <a:latin typeface="Petrobras Sans" panose="020B0606020204030204" pitchFamily="34" charset="0"/>
              </a:rPr>
              <a:t>@petrobras </a:t>
            </a:r>
            <a:r>
              <a:rPr lang="pt-BR" dirty="0">
                <a:solidFill>
                  <a:schemeClr val="bg1"/>
                </a:solidFill>
                <a:latin typeface="Petrobras Sans" panose="020B0606020204030204" pitchFamily="34" charset="0"/>
              </a:rPr>
              <a:t>nas redes sociais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7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EA9DF79C-9C06-AFE9-B6C3-C65E00D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57387"/>
          <a:stretch/>
        </p:blipFill>
        <p:spPr>
          <a:xfrm>
            <a:off x="0" y="-794"/>
            <a:ext cx="7560236" cy="10692607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EF7D308-41DB-2DF8-DB0D-E2007EF0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33562" b="32334"/>
          <a:stretch/>
        </p:blipFill>
        <p:spPr>
          <a:xfrm>
            <a:off x="2066819" y="2277036"/>
            <a:ext cx="4916594" cy="232467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C4C8C4-42FA-1FD9-8A74-704F0658362E}"/>
              </a:ext>
            </a:extLst>
          </p:cNvPr>
          <p:cNvSpPr txBox="1"/>
          <p:nvPr/>
        </p:nvSpPr>
        <p:spPr>
          <a:xfrm>
            <a:off x="0" y="6346878"/>
            <a:ext cx="6535363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Módulo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Encomendas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Tecnológicas</a:t>
            </a:r>
            <a:br>
              <a:rPr lang="pt-BR" sz="2000" i="0">
                <a:solidFill>
                  <a:srgbClr val="006298"/>
                </a:solidFill>
                <a:latin typeface="Petrobras Sans" panose="020B0606020204030204" pitchFamily="34" charset="0"/>
              </a:rPr>
            </a:br>
            <a:r>
              <a:rPr lang="pt-BR" sz="2000" i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2" name="Forma Livre 26">
            <a:extLst>
              <a:ext uri="{FF2B5EF4-FFF2-40B4-BE49-F238E27FC236}">
                <a16:creationId xmlns:a16="http://schemas.microsoft.com/office/drawing/2014/main" id="{72B9761A-3ABB-F3C3-451E-917C1DC6EA26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3" name="Imagem 27">
            <a:extLst>
              <a:ext uri="{FF2B5EF4-FFF2-40B4-BE49-F238E27FC236}">
                <a16:creationId xmlns:a16="http://schemas.microsoft.com/office/drawing/2014/main" id="{B609EE0C-A07A-1D42-3CA2-3326B48813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33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Uma imagem contendo Diagrama&#10;&#10;Descrição gerada automaticamente">
            <a:extLst>
              <a:ext uri="{FF2B5EF4-FFF2-40B4-BE49-F238E27FC236}">
                <a16:creationId xmlns:a16="http://schemas.microsoft.com/office/drawing/2014/main" id="{10B96E9A-BA19-4421-9C0E-0D2ED2159C3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59" y="8310857"/>
            <a:ext cx="3802685" cy="238632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25C1D7B-4B40-3367-BFF2-AFCD4D84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3" t="5872"/>
          <a:stretch/>
        </p:blipFill>
        <p:spPr>
          <a:xfrm>
            <a:off x="-233796" y="-435147"/>
            <a:ext cx="3064871" cy="333956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0401" y="4256632"/>
            <a:ext cx="6443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A PETROBRAS está realizando um estudo sobre tecnologia de Reforço Estrutural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Diverless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. Nos últimos 2 anos, inspeções identificaram um modo de falha nas bocas de sino modelo BNS300, com perda severa de espessura próxima ao topo do capacete, causada por abrasão/corrosão. Bocas de sino mais antigas (19+ anos) estão vulneráveis a falhas que afetam a resistência mecânica e podem levar à ruptura do 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enrijecedor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 de curvatura. A Petrobras busca desenvolver um reforço estrutural para restaurar essa resistência, capaz de absorver esforços laterais, sem depender de mergulho humano (</a:t>
            </a:r>
            <a:r>
              <a:rPr lang="pt-BR" sz="1600" dirty="0" err="1">
                <a:solidFill>
                  <a:srgbClr val="373737"/>
                </a:solidFill>
                <a:latin typeface="Petrobras Sans" panose="020B0606020204030204" pitchFamily="34" charset="0"/>
              </a:rPr>
              <a:t>diverless</a:t>
            </a:r>
            <a:r>
              <a:rPr lang="pt-BR" sz="1600" dirty="0">
                <a:solidFill>
                  <a:srgbClr val="373737"/>
                </a:solidFill>
                <a:latin typeface="Petrobras Sans" panose="020B0606020204030204" pitchFamily="34" charset="0"/>
              </a:rPr>
              <a:t>) ou interrupção da produção, com potencial aplicação em até 350 bocas de sino.</a:t>
            </a:r>
          </a:p>
          <a:p>
            <a:endParaRPr lang="pt-BR" sz="1600" dirty="0">
              <a:solidFill>
                <a:srgbClr val="373737"/>
              </a:solidFill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hlinkClick r:id="rId8"/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l"/>
            <a:r>
              <a:rPr lang="pt-BR" sz="2000" i="0" dirty="0">
                <a:latin typeface="Petrobras Sans" panose="020B0606020204030204" pitchFamily="34" charset="0"/>
              </a:rPr>
              <a:t>Reforço Estrutural </a:t>
            </a:r>
            <a:r>
              <a:rPr lang="pt-BR" sz="2000" i="0" dirty="0" err="1">
                <a:latin typeface="Petrobras Sans" panose="020B0606020204030204" pitchFamily="34" charset="0"/>
              </a:rPr>
              <a:t>Diverless</a:t>
            </a:r>
            <a:endParaRPr lang="pt-BR" sz="2000" i="0" dirty="0">
              <a:latin typeface="Petrobras Sans" panose="020B0606020204030204" pitchFamily="34" charset="0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127302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A33D3F2-AB18-AEEE-03A3-19D43449A2B3}"/>
              </a:ext>
            </a:extLst>
          </p:cNvPr>
          <p:cNvGrpSpPr/>
          <p:nvPr/>
        </p:nvGrpSpPr>
        <p:grpSpPr>
          <a:xfrm>
            <a:off x="3465595" y="8928849"/>
            <a:ext cx="7022893" cy="790452"/>
            <a:chOff x="3587247" y="8692499"/>
            <a:chExt cx="7022893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6AF6A568-B327-540E-53CB-3C0C69789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87247" y="8692499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8F84C477-42A9-5CC6-E84D-78E494215919}"/>
                </a:ext>
              </a:extLst>
            </p:cNvPr>
            <p:cNvSpPr txBox="1">
              <a:spLocks/>
            </p:cNvSpPr>
            <p:nvPr/>
          </p:nvSpPr>
          <p:spPr>
            <a:xfrm>
              <a:off x="4673385" y="8849524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 dirty="0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 dirty="0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287457AC-9815-D94F-4AC5-9BBD404519B2}"/>
                </a:ext>
              </a:extLst>
            </p:cNvPr>
            <p:cNvSpPr txBox="1">
              <a:spLocks/>
            </p:cNvSpPr>
            <p:nvPr/>
          </p:nvSpPr>
          <p:spPr>
            <a:xfrm>
              <a:off x="4289157" y="9087725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51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EA9DF79C-9C06-AFE9-B6C3-C65E00D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r="57387"/>
          <a:stretch/>
        </p:blipFill>
        <p:spPr>
          <a:xfrm>
            <a:off x="0" y="-794"/>
            <a:ext cx="7560236" cy="10692607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EF7D308-41DB-2DF8-DB0D-E2007EF0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33562" b="32334"/>
          <a:stretch/>
        </p:blipFill>
        <p:spPr>
          <a:xfrm>
            <a:off x="2066819" y="2277036"/>
            <a:ext cx="4916594" cy="232467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62C4C8C4-42FA-1FD9-8A74-704F0658362E}"/>
              </a:ext>
            </a:extLst>
          </p:cNvPr>
          <p:cNvSpPr txBox="1"/>
          <p:nvPr/>
        </p:nvSpPr>
        <p:spPr>
          <a:xfrm>
            <a:off x="0" y="6346878"/>
            <a:ext cx="6535363" cy="10653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Módulo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Transferência </a:t>
            </a:r>
          </a:p>
          <a:p>
            <a:pPr algn="r"/>
            <a:r>
              <a:rPr lang="pt-BR" sz="3200" i="0">
                <a:solidFill>
                  <a:schemeClr val="bg1"/>
                </a:solidFill>
                <a:latin typeface="Petrobras Sans" panose="020B0606020204030204" pitchFamily="34" charset="0"/>
              </a:rPr>
              <a:t>de Tecnologia</a:t>
            </a:r>
          </a:p>
          <a:p>
            <a:pPr algn="r"/>
            <a:r>
              <a:rPr lang="pt-BR" sz="2000" i="0">
                <a:solidFill>
                  <a:srgbClr val="EBFF00"/>
                </a:solidFill>
                <a:latin typeface="Petrobras Sans" panose="020B0606020204030204" pitchFamily="34" charset="0"/>
              </a:rPr>
              <a:t>—</a:t>
            </a:r>
          </a:p>
        </p:txBody>
      </p:sp>
      <p:sp>
        <p:nvSpPr>
          <p:cNvPr id="2" name="Forma Livre 26">
            <a:extLst>
              <a:ext uri="{FF2B5EF4-FFF2-40B4-BE49-F238E27FC236}">
                <a16:creationId xmlns:a16="http://schemas.microsoft.com/office/drawing/2014/main" id="{2D106C1E-66DF-4481-57C8-7E10F105DA63}"/>
              </a:ext>
            </a:extLst>
          </p:cNvPr>
          <p:cNvSpPr/>
          <p:nvPr/>
        </p:nvSpPr>
        <p:spPr>
          <a:xfrm>
            <a:off x="4391864" y="-45431"/>
            <a:ext cx="3177238" cy="931981"/>
          </a:xfrm>
          <a:custGeom>
            <a:avLst/>
            <a:gdLst>
              <a:gd name="connsiteX0" fmla="*/ 3229702 w 3432176"/>
              <a:gd name="connsiteY0" fmla="*/ 0 h 1057443"/>
              <a:gd name="connsiteX1" fmla="*/ 3429611 w 3432176"/>
              <a:gd name="connsiteY1" fmla="*/ 0 h 1057443"/>
              <a:gd name="connsiteX2" fmla="*/ 3432176 w 3432176"/>
              <a:gd name="connsiteY2" fmla="*/ 0 h 1057443"/>
              <a:gd name="connsiteX3" fmla="*/ 3432176 w 3432176"/>
              <a:gd name="connsiteY3" fmla="*/ 816429 h 1057443"/>
              <a:gd name="connsiteX4" fmla="*/ 3426434 w 3432176"/>
              <a:gd name="connsiteY4" fmla="*/ 816429 h 1057443"/>
              <a:gd name="connsiteX5" fmla="*/ 3426436 w 3432176"/>
              <a:gd name="connsiteY5" fmla="*/ 816707 h 1057443"/>
              <a:gd name="connsiteX6" fmla="*/ 1349375 w 3432176"/>
              <a:gd name="connsiteY6" fmla="*/ 1054101 h 1057443"/>
              <a:gd name="connsiteX7" fmla="*/ 1139825 w 3432176"/>
              <a:gd name="connsiteY7" fmla="*/ 1000125 h 1057443"/>
              <a:gd name="connsiteX8" fmla="*/ 0 w 3432176"/>
              <a:gd name="connsiteY8" fmla="*/ 3175 h 1057443"/>
              <a:gd name="connsiteX9" fmla="*/ 3229702 w 3432176"/>
              <a:gd name="connsiteY9" fmla="*/ 185 h 10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2176" h="1057443">
                <a:moveTo>
                  <a:pt x="3229702" y="0"/>
                </a:moveTo>
                <a:lnTo>
                  <a:pt x="3429611" y="0"/>
                </a:lnTo>
                <a:lnTo>
                  <a:pt x="3432176" y="0"/>
                </a:lnTo>
                <a:lnTo>
                  <a:pt x="3432176" y="816429"/>
                </a:lnTo>
                <a:lnTo>
                  <a:pt x="3426434" y="816429"/>
                </a:lnTo>
                <a:lnTo>
                  <a:pt x="3426436" y="816707"/>
                </a:lnTo>
                <a:lnTo>
                  <a:pt x="1349375" y="1054101"/>
                </a:lnTo>
                <a:cubicBezTo>
                  <a:pt x="1226608" y="1069976"/>
                  <a:pt x="1180042" y="1025525"/>
                  <a:pt x="1139825" y="1000125"/>
                </a:cubicBezTo>
                <a:lnTo>
                  <a:pt x="0" y="3175"/>
                </a:lnTo>
                <a:lnTo>
                  <a:pt x="322970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43"/>
          </a:p>
        </p:txBody>
      </p:sp>
      <p:pic>
        <p:nvPicPr>
          <p:cNvPr id="3" name="Imagem 27">
            <a:extLst>
              <a:ext uri="{FF2B5EF4-FFF2-40B4-BE49-F238E27FC236}">
                <a16:creationId xmlns:a16="http://schemas.microsoft.com/office/drawing/2014/main" id="{D777981A-38D0-5AE4-7933-D0A8DC9D48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4" y="116925"/>
            <a:ext cx="1627113" cy="48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06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O sistema proposto é aplicado em linhas de escoamento submarinas de petróleo providas com unidade de bombeamento externa ao poço e pode ser implementado de modo residente em arranjos de poços individuais, conhecidos como satélite, ou poços agrupados por coletor centralizado (</a:t>
            </a:r>
            <a:r>
              <a:rPr lang="pt-BR" sz="1400" b="0" i="0" dirty="0" err="1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manifold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) para prevenção e eventual correção (dissolução) de hidratos. Esta oferta pública é destinada a sociedades empresariais ou consórcios de empresas que tenham interesse em produzir e comercializar os produtos ou serviços referentes a este Ativo Intelectual. </a:t>
            </a:r>
          </a:p>
          <a:p>
            <a:pPr algn="just"/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Sistema Submarino de Despressurização por Recirculação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ED6A09C-1764-4B04-EF39-D968853BF5BA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B6A7EBD1-6BE9-8835-153C-6BEA18B8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B86BB7DE-0642-4ADE-668B-C25D0DF124B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57F8BAB8-B515-0D0C-A2C9-2EE143F4C95F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8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65031"/>
            <a:ext cx="6443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O sensor de impedância elétrica para escoamento </a:t>
            </a:r>
            <a:r>
              <a:rPr lang="pt-BR" sz="1400" b="0" i="0" dirty="0" err="1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gás-óleo</a:t>
            </a:r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, consiste em um carretel mecânico dotado de flanges em suas extremidades, para que o mesmo possa ser conectado à tubulação de transporte de óleo e gás. A haste e o circuito eletrônico alojados no carretel, permite que a haste faça a leitura da impedância elétrica e por fim calcula a variável do processo. Esta oferta pública é destinada a sociedades empresariais ou consórcios de empresas que tenham interesse em produzir e comercializar os produtos ou serviços referentes a este Ativo Intelectual. 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Caso sua empresa tenha interesse em obter uma licença nos moldes e condições do Contrato ofertado, envie um e-mail para licenciatec@petrobras.com.br. Os documentos enviados por esse canal serão tratados como informação confidencial por parte da Petrobras.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Sensor de Impedância Elétrica para Escoamento </a:t>
            </a:r>
            <a:r>
              <a:rPr lang="pt-BR" sz="2000" i="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Gás-Óleo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A5F78672-48FE-53A4-0EBF-2C56108D9062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BB3B4626-10CC-DC51-8282-B6FC7B77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F225CE0A-AECE-7752-6571-6F509EDEDC2D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8297D103-8EC8-7081-1676-E8AB06DBFD9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1007BFC-4B36-0C83-8D18-78DFA519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55" y="0"/>
            <a:ext cx="6892787" cy="2882884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29D07DC-B825-BACD-F6B0-D20371FA70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41847" y="-401520"/>
            <a:ext cx="7805335" cy="3627823"/>
            <a:chOff x="0" y="-447404"/>
            <a:chExt cx="7805335" cy="3627823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F957C5-2B79-E30B-8D27-4DD34C1475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-91315"/>
              <a:ext cx="7805335" cy="2949848"/>
              <a:chOff x="0" y="-91315"/>
              <a:chExt cx="7805335" cy="2949848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38EFB20D-C5E1-9C45-DD5A-CE486E3161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-43692"/>
                <a:ext cx="4209352" cy="2902225"/>
              </a:xfrm>
              <a:prstGeom prst="rect">
                <a:avLst/>
              </a:prstGeom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55FCD48-FCC5-85F0-5365-5CD6BDCBAE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02087" y="-43692"/>
                <a:ext cx="4208862" cy="2902225"/>
              </a:xfrm>
              <a:prstGeom prst="rect">
                <a:avLst/>
              </a:prstGeom>
              <a:solidFill>
                <a:srgbClr val="00854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43"/>
              </a:p>
            </p:txBody>
          </p:sp>
          <p:sp>
            <p:nvSpPr>
              <p:cNvPr id="14" name="Título 3">
                <a:extLst>
                  <a:ext uri="{FF2B5EF4-FFF2-40B4-BE49-F238E27FC236}">
                    <a16:creationId xmlns:a16="http://schemas.microsoft.com/office/drawing/2014/main" id="{6535FD29-39A9-3DA2-6846-99079E628DF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178747" y="1278006"/>
                <a:ext cx="4626588" cy="106532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00" b="1" i="1" kern="1200">
                    <a:solidFill>
                      <a:srgbClr val="008542"/>
                    </a:solidFill>
                    <a:latin typeface="Petrobras Sans" panose="020B0606020204030204"/>
                    <a:ea typeface="+mj-ea"/>
                    <a:cs typeface="+mj-cs"/>
                  </a:defRPr>
                </a:lvl1pPr>
              </a:lstStyle>
              <a:p>
                <a:r>
                  <a:rPr lang="pt-BR" sz="3742" i="0">
                    <a:solidFill>
                      <a:schemeClr val="bg1"/>
                    </a:solidFill>
                    <a:latin typeface="Petrobras Sans" panose="020B0606020204030204" pitchFamily="34" charset="0"/>
                    <a:ea typeface="Times New Roman" panose="02020603050405020304" pitchFamily="18" charset="0"/>
                  </a:rPr>
                  <a:t>OPORTUNIDADE ABERTA</a:t>
                </a:r>
                <a:br>
                  <a:rPr lang="pt-BR" sz="2459" b="0" i="0">
                    <a:solidFill>
                      <a:srgbClr val="006298"/>
                    </a:solidFill>
                    <a:latin typeface="Petrobras Sans" panose="020B0606020204030204" pitchFamily="34" charset="0"/>
                  </a:rPr>
                </a:br>
                <a:r>
                  <a:rPr lang="pt-BR" sz="2459" b="0" i="0">
                    <a:solidFill>
                      <a:srgbClr val="EBFF00"/>
                    </a:solidFill>
                    <a:latin typeface="Petrobras Sans" panose="020B0606020204030204" pitchFamily="34" charset="0"/>
                  </a:rPr>
                  <a:t>—</a:t>
                </a:r>
              </a:p>
            </p:txBody>
          </p:sp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2EA4E8F6-04DA-904A-BE71-DA2465BA36A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4433711" y="-91315"/>
                <a:ext cx="3177238" cy="931981"/>
                <a:chOff x="8060011" y="-77493"/>
                <a:chExt cx="4140256" cy="1243358"/>
              </a:xfrm>
            </p:grpSpPr>
            <p:sp>
              <p:nvSpPr>
                <p:cNvPr id="16" name="Forma Livre 26">
                  <a:extLst>
                    <a:ext uri="{FF2B5EF4-FFF2-40B4-BE49-F238E27FC236}">
                      <a16:creationId xmlns:a16="http://schemas.microsoft.com/office/drawing/2014/main" id="{93D9FBD5-963E-F5BC-A408-46E107C34F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060011" y="-77493"/>
                  <a:ext cx="4140256" cy="1243358"/>
                </a:xfrm>
                <a:custGeom>
                  <a:avLst/>
                  <a:gdLst>
                    <a:gd name="connsiteX0" fmla="*/ 3229702 w 3432176"/>
                    <a:gd name="connsiteY0" fmla="*/ 0 h 1057443"/>
                    <a:gd name="connsiteX1" fmla="*/ 3429611 w 3432176"/>
                    <a:gd name="connsiteY1" fmla="*/ 0 h 1057443"/>
                    <a:gd name="connsiteX2" fmla="*/ 3432176 w 3432176"/>
                    <a:gd name="connsiteY2" fmla="*/ 0 h 1057443"/>
                    <a:gd name="connsiteX3" fmla="*/ 3432176 w 3432176"/>
                    <a:gd name="connsiteY3" fmla="*/ 816429 h 1057443"/>
                    <a:gd name="connsiteX4" fmla="*/ 3426434 w 3432176"/>
                    <a:gd name="connsiteY4" fmla="*/ 816429 h 1057443"/>
                    <a:gd name="connsiteX5" fmla="*/ 3426436 w 3432176"/>
                    <a:gd name="connsiteY5" fmla="*/ 816707 h 1057443"/>
                    <a:gd name="connsiteX6" fmla="*/ 1349375 w 3432176"/>
                    <a:gd name="connsiteY6" fmla="*/ 1054101 h 1057443"/>
                    <a:gd name="connsiteX7" fmla="*/ 1139825 w 3432176"/>
                    <a:gd name="connsiteY7" fmla="*/ 1000125 h 1057443"/>
                    <a:gd name="connsiteX8" fmla="*/ 0 w 3432176"/>
                    <a:gd name="connsiteY8" fmla="*/ 3175 h 1057443"/>
                    <a:gd name="connsiteX9" fmla="*/ 3229702 w 3432176"/>
                    <a:gd name="connsiteY9" fmla="*/ 185 h 105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2176" h="1057443">
                      <a:moveTo>
                        <a:pt x="3229702" y="0"/>
                      </a:moveTo>
                      <a:lnTo>
                        <a:pt x="3429611" y="0"/>
                      </a:lnTo>
                      <a:lnTo>
                        <a:pt x="3432176" y="0"/>
                      </a:lnTo>
                      <a:lnTo>
                        <a:pt x="3432176" y="816429"/>
                      </a:lnTo>
                      <a:lnTo>
                        <a:pt x="3426434" y="816429"/>
                      </a:lnTo>
                      <a:lnTo>
                        <a:pt x="3426436" y="816707"/>
                      </a:lnTo>
                      <a:lnTo>
                        <a:pt x="1349375" y="1054101"/>
                      </a:lnTo>
                      <a:cubicBezTo>
                        <a:pt x="1226608" y="1069976"/>
                        <a:pt x="1180042" y="1025525"/>
                        <a:pt x="1139825" y="1000125"/>
                      </a:cubicBezTo>
                      <a:lnTo>
                        <a:pt x="0" y="3175"/>
                      </a:lnTo>
                      <a:lnTo>
                        <a:pt x="3229702" y="1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pt-BR" sz="1843"/>
                </a:p>
              </p:txBody>
            </p:sp>
            <p:pic>
              <p:nvPicPr>
                <p:cNvPr id="17" name="Imagem 27">
                  <a:extLst>
                    <a:ext uri="{FF2B5EF4-FFF2-40B4-BE49-F238E27FC236}">
                      <a16:creationId xmlns:a16="http://schemas.microsoft.com/office/drawing/2014/main" id="{15067B40-9F11-4443-3591-5B82494F172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39120" y="139107"/>
                  <a:ext cx="2120289" cy="642949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áfico 26">
              <a:extLst>
                <a:ext uri="{FF2B5EF4-FFF2-40B4-BE49-F238E27FC236}">
                  <a16:creationId xmlns:a16="http://schemas.microsoft.com/office/drawing/2014/main" id="{E4E5C59A-027D-AC34-BB77-6F8606921CD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1957" t="23393" r="-8980"/>
            <a:stretch/>
          </p:blipFill>
          <p:spPr>
            <a:xfrm rot="900000" flipV="1">
              <a:off x="362649" y="-447404"/>
              <a:ext cx="2855579" cy="3627823"/>
            </a:xfrm>
            <a:prstGeom prst="rect">
              <a:avLst/>
            </a:prstGeom>
          </p:spPr>
        </p:pic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79B65977-B6D5-BF38-8545-7CB6DDA2A51F}"/>
              </a:ext>
            </a:extLst>
          </p:cNvPr>
          <p:cNvSpPr txBox="1"/>
          <p:nvPr/>
        </p:nvSpPr>
        <p:spPr>
          <a:xfrm>
            <a:off x="539750" y="4473052"/>
            <a:ext cx="6443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É um processo para inibir a formação de gel em petróleos parafínicos durante seu escoamento através dos dutos, especialmente quando a temperatura ambiente é reduzida. Trata-se de um processo mecânico em que se aplicam ciclos rápidos de pressão e alívio simultaneamente ao período em que o fluído está se resfriando, durante a parada de produção, obtendo-se um fluido com menor força gel. Esta oferta pública é destinada a sociedades empresariais ou consórcios de empresas que tenham interesse em produzir e comercializar os produtos ou serviços referentes a este Ativo Intelectual. </a:t>
            </a:r>
          </a:p>
          <a:p>
            <a:r>
              <a:rPr lang="pt-BR" sz="1400" b="0" i="0" dirty="0">
                <a:solidFill>
                  <a:srgbClr val="373737"/>
                </a:solidFill>
                <a:effectLst/>
                <a:latin typeface="Petrobras Sans" panose="020B0606020204030204" pitchFamily="34" charset="0"/>
              </a:rPr>
              <a:t>	Caso sua empresa tenha interesse em obter uma licença nos moldes e condições do Contrato ofertado, envie um e-mail para licenciatec@petrobras.com.br. Os documentos enviados por esse canal serão tratados como informação confidencial por parte da Petrobras. </a:t>
            </a:r>
            <a:endParaRPr lang="pt-BR" sz="1400" dirty="0">
              <a:latin typeface="Petrobras Sans" panose="020B0606020204030204" pitchFamily="34" charset="0"/>
            </a:endParaRP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FBF24A4-75E0-DF0B-D2FC-6444D2C4064F}"/>
              </a:ext>
            </a:extLst>
          </p:cNvPr>
          <p:cNvSpPr txBox="1">
            <a:spLocks/>
          </p:cNvSpPr>
          <p:nvPr/>
        </p:nvSpPr>
        <p:spPr>
          <a:xfrm>
            <a:off x="530401" y="3425263"/>
            <a:ext cx="6660841" cy="49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1" kern="1200">
                <a:solidFill>
                  <a:srgbClr val="008542"/>
                </a:solidFill>
                <a:latin typeface="Petrobras Sans" panose="020B0606020204030204"/>
                <a:ea typeface="+mj-ea"/>
                <a:cs typeface="+mj-cs"/>
              </a:defRPr>
            </a:lvl1pPr>
          </a:lstStyle>
          <a:p>
            <a:r>
              <a:rPr lang="pt-BR" sz="2000" i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 Pública - Processo para Inibir a Formação de Gel em Petróleos Parafínicos</a:t>
            </a:r>
            <a:endParaRPr lang="pt-BR" sz="2000" i="0" dirty="0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5BC19C96-0593-44A2-C7B9-6A64B16AE2DB}"/>
              </a:ext>
            </a:extLst>
          </p:cNvPr>
          <p:cNvCxnSpPr>
            <a:cxnSpLocks/>
          </p:cNvCxnSpPr>
          <p:nvPr/>
        </p:nvCxnSpPr>
        <p:spPr>
          <a:xfrm>
            <a:off x="530401" y="4209454"/>
            <a:ext cx="384271" cy="0"/>
          </a:xfrm>
          <a:prstGeom prst="line">
            <a:avLst/>
          </a:prstGeom>
          <a:ln w="38100">
            <a:solidFill>
              <a:srgbClr val="EB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0D72F84F-1E24-0751-8929-FF4D71768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2" r="40628"/>
          <a:stretch/>
        </p:blipFill>
        <p:spPr>
          <a:xfrm>
            <a:off x="-8119" y="8339882"/>
            <a:ext cx="3802685" cy="238632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992C7C6-D87E-5214-85C2-462E06187577}"/>
              </a:ext>
            </a:extLst>
          </p:cNvPr>
          <p:cNvGrpSpPr/>
          <p:nvPr/>
        </p:nvGrpSpPr>
        <p:grpSpPr>
          <a:xfrm>
            <a:off x="539750" y="7549430"/>
            <a:ext cx="7102086" cy="790452"/>
            <a:chOff x="661402" y="7313080"/>
            <a:chExt cx="7102086" cy="790452"/>
          </a:xfrm>
        </p:grpSpPr>
        <p:pic>
          <p:nvPicPr>
            <p:cNvPr id="4" name="Gráfico 3" descr="Internet com preenchimento sólido">
              <a:hlinkClick r:id="rId9"/>
              <a:extLst>
                <a:ext uri="{FF2B5EF4-FFF2-40B4-BE49-F238E27FC236}">
                  <a16:creationId xmlns:a16="http://schemas.microsoft.com/office/drawing/2014/main" id="{9D747D4D-E2CB-0B87-C5B1-D4174BCC4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1402" y="7313080"/>
              <a:ext cx="790452" cy="790452"/>
            </a:xfrm>
            <a:prstGeom prst="rect">
              <a:avLst/>
            </a:prstGeom>
          </p:spPr>
        </p:pic>
        <p:sp>
          <p:nvSpPr>
            <p:cNvPr id="5" name="Título 3">
              <a:extLst>
                <a:ext uri="{FF2B5EF4-FFF2-40B4-BE49-F238E27FC236}">
                  <a16:creationId xmlns:a16="http://schemas.microsoft.com/office/drawing/2014/main" id="{1389F534-2F5A-2F9C-B6FB-DC87A2616A1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422931"/>
              <a:ext cx="4226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400" b="1">
                  <a:solidFill>
                    <a:srgbClr val="008542"/>
                  </a:solidFill>
                  <a:latin typeface="Open Sans" panose="020B0606030504020204" pitchFamily="34" charset="0"/>
                  <a:ea typeface="+mn-ea"/>
                  <a:cs typeface="+mn-cs"/>
                </a:rPr>
                <a:t>Acesse o Portal do Conexões</a:t>
              </a:r>
              <a:endParaRPr lang="pt-BR" sz="4400" b="1">
                <a:solidFill>
                  <a:srgbClr val="008542"/>
                </a:solidFill>
                <a:latin typeface="Petrobras Sans" panose="020B0606020204030204" pitchFamily="34" charset="0"/>
              </a:endParaRPr>
            </a:p>
          </p:txBody>
        </p:sp>
        <p:sp>
          <p:nvSpPr>
            <p:cNvPr id="18" name="Título 3">
              <a:hlinkClick r:id="rId12"/>
              <a:extLst>
                <a:ext uri="{FF2B5EF4-FFF2-40B4-BE49-F238E27FC236}">
                  <a16:creationId xmlns:a16="http://schemas.microsoft.com/office/drawing/2014/main" id="{BB957A9A-49D9-7556-5397-81CE488630D3}"/>
                </a:ext>
              </a:extLst>
            </p:cNvPr>
            <p:cNvSpPr txBox="1">
              <a:spLocks/>
            </p:cNvSpPr>
            <p:nvPr/>
          </p:nvSpPr>
          <p:spPr>
            <a:xfrm>
              <a:off x="1442505" y="7667990"/>
              <a:ext cx="6320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latin typeface="Trebuchet MS" panose="020B06030202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b="1" u="sng" dirty="0">
                  <a:solidFill>
                    <a:srgbClr val="008542"/>
                  </a:solidFill>
                  <a:latin typeface="Petrobras Sans" panose="020B0606020204030204" pitchFamily="34" charset="0"/>
                </a:rPr>
                <a:t>https://conexoes-inovacao.petrobras.com.br/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058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2B98BCF346D74884F8763FDA057A14" ma:contentTypeVersion="12" ma:contentTypeDescription="Crie um novo documento." ma:contentTypeScope="" ma:versionID="987ec208599d26a37cd0c5dc6382f8dd">
  <xsd:schema xmlns:xsd="http://www.w3.org/2001/XMLSchema" xmlns:xs="http://www.w3.org/2001/XMLSchema" xmlns:p="http://schemas.microsoft.com/office/2006/metadata/properties" xmlns:ns2="9b6914f0-6348-4c7b-8b4d-37b4814c3150" xmlns:ns3="066461bb-e005-44af-8ee6-b0ad69d73ee7" targetNamespace="http://schemas.microsoft.com/office/2006/metadata/properties" ma:root="true" ma:fieldsID="d2daa3c2970a567b885c4a47dc8cf321" ns2:_="" ns3:_="">
    <xsd:import namespace="9b6914f0-6348-4c7b-8b4d-37b4814c3150"/>
    <xsd:import namespace="066461bb-e005-44af-8ee6-b0ad69d73e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914f0-6348-4c7b-8b4d-37b4814c3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d566a8fd-94ed-4d49-8999-3a54f140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461bb-e005-44af-8ee6-b0ad69d73e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7c81cd-7847-4318-b7da-547aa1a25e50}" ma:internalName="TaxCatchAll" ma:showField="CatchAllData" ma:web="066461bb-e005-44af-8ee6-b0ad69d73e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6461bb-e005-44af-8ee6-b0ad69d73ee7" xsi:nil="true"/>
    <lcf76f155ced4ddcb4097134ff3c332f xmlns="9b6914f0-6348-4c7b-8b4d-37b4814c3150">
      <Terms xmlns="http://schemas.microsoft.com/office/infopath/2007/PartnerControls"/>
    </lcf76f155ced4ddcb4097134ff3c332f>
    <SharedWithUsers xmlns="066461bb-e005-44af-8ee6-b0ad69d73ee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036FF0-9F3B-4F02-AFEE-17E77F1976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8EBA1-B487-4BC1-9707-54A2EB0C98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914f0-6348-4c7b-8b4d-37b4814c3150"/>
    <ds:schemaRef ds:uri="066461bb-e005-44af-8ee6-b0ad69d73e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5A0118-137E-481F-B990-51E83D5C9AD5}">
  <ds:schemaRefs>
    <ds:schemaRef ds:uri="http://purl.org/dc/elements/1.1/"/>
    <ds:schemaRef ds:uri="http://purl.org/dc/dcmitype/"/>
    <ds:schemaRef ds:uri="9b6914f0-6348-4c7b-8b4d-37b4814c3150"/>
    <ds:schemaRef ds:uri="http://schemas.microsoft.com/office/2006/documentManagement/types"/>
    <ds:schemaRef ds:uri="066461bb-e005-44af-8ee6-b0ad69d73ee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11602</TotalTime>
  <Words>2876</Words>
  <Application>Microsoft Office PowerPoint</Application>
  <PresentationFormat>Personalizar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Petrobras Sans</vt:lpstr>
      <vt:lpstr>Petrobras Sans XBold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Silva, Lidianne Carvalho</dc:creator>
  <cp:lastModifiedBy>Luciana Fonseca Batista - PrestServ</cp:lastModifiedBy>
  <cp:revision>28</cp:revision>
  <dcterms:created xsi:type="dcterms:W3CDTF">2023-09-20T12:28:38Z</dcterms:created>
  <dcterms:modified xsi:type="dcterms:W3CDTF">2024-12-04T11:49:06Z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2023-09-20T12:28:38Z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9d0717a1-fdfb-4ded-b96e-4c46b22c85f0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0x010100242B98BCF346D74884F8763FDA057A14</vt:lpwstr>
  </property>
  <property fmtid="{D5CDD505-2E9C-101B-9397-08002B2CF9AE}" pid="10" name="MSIP_Label_140b9f7d-8e3a-482f-9702-4b7ffc40985a_SiteId">
    <vt:lpwstr>5b6f6241-9a57-4be4-8e50-1dfa72e79a57</vt:lpwstr>
  </property>
  <property fmtid="{D5CDD505-2E9C-101B-9397-08002B2CF9AE}" pid="11" name="MSIP_Label_140b9f7d-8e3a-482f-9702-4b7ffc40985a_Method">
    <vt:lpwstr>Privileged</vt:lpwstr>
  </property>
  <property fmtid="{D5CDD505-2E9C-101B-9397-08002B2CF9AE}" pid="12" name="ClassificationContentMarkingFooterText">
    <vt:lpwstr>PÚBLICA</vt:lpwstr>
  </property>
  <property fmtid="{D5CDD505-2E9C-101B-9397-08002B2CF9AE}" pid="13" name="MSIP_Label_140b9f7d-8e3a-482f-9702-4b7ffc40985a_ContentBits">
    <vt:lpwstr>2</vt:lpwstr>
  </property>
  <property fmtid="{D5CDD505-2E9C-101B-9397-08002B2CF9AE}" pid="14" name="MSIP_Label_140b9f7d-8e3a-482f-9702-4b7ffc40985a_Enabled">
    <vt:lpwstr>true</vt:lpwstr>
  </property>
  <property fmtid="{D5CDD505-2E9C-101B-9397-08002B2CF9AE}" pid="15" name="MSIP_Label_140b9f7d-8e3a-482f-9702-4b7ffc40985a_SetDate">
    <vt:lpwstr>2023-09-26T12:47:57Z</vt:lpwstr>
  </property>
  <property fmtid="{D5CDD505-2E9C-101B-9397-08002B2CF9AE}" pid="16" name="ClassificationContentMarkingFooterLocations">
    <vt:lpwstr>Tema do Office:8</vt:lpwstr>
  </property>
  <property fmtid="{D5CDD505-2E9C-101B-9397-08002B2CF9AE}" pid="17" name="MSIP_Label_140b9f7d-8e3a-482f-9702-4b7ffc40985a_Name">
    <vt:lpwstr>Pública</vt:lpwstr>
  </property>
  <property fmtid="{D5CDD505-2E9C-101B-9397-08002B2CF9AE}" pid="18" name="MSIP_Label_140b9f7d-8e3a-482f-9702-4b7ffc40985a_ActionId">
    <vt:lpwstr>8c02ee9b-d785-4717-b2c2-7cb3b83289b8</vt:lpwstr>
  </property>
  <property fmtid="{D5CDD505-2E9C-101B-9397-08002B2CF9AE}" pid="19" name="MediaServiceImageTags">
    <vt:lpwstr/>
  </property>
  <property fmtid="{D5CDD505-2E9C-101B-9397-08002B2CF9AE}" pid="20" name="Order">
    <vt:r8>66400</vt:r8>
  </property>
  <property fmtid="{D5CDD505-2E9C-101B-9397-08002B2CF9AE}" pid="21" name="xd_Signature">
    <vt:bool>false</vt:bool>
  </property>
  <property fmtid="{D5CDD505-2E9C-101B-9397-08002B2CF9AE}" pid="22" name="xd_ProgID">
    <vt:lpwstr/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_ExtendedDescription">
    <vt:lpwstr/>
  </property>
  <property fmtid="{D5CDD505-2E9C-101B-9397-08002B2CF9AE}" pid="26" name="TriggerFlowInfo">
    <vt:lpwstr/>
  </property>
</Properties>
</file>